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5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FDE502-E5AA-4C72-8C62-93FF984EB61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2265720-57A1-46DB-8A7F-D1FE982B2EFF}">
      <dgm:prSet phldrT="[Tekst]"/>
      <dgm:spPr/>
      <dgm:t>
        <a:bodyPr/>
        <a:lstStyle/>
        <a:p>
          <a:r>
            <a:rPr lang="nb-NO" dirty="0"/>
            <a:t>Kommunedirektør</a:t>
          </a:r>
        </a:p>
      </dgm:t>
    </dgm:pt>
    <dgm:pt modelId="{62790DA8-8679-49E5-A667-F3AFCB542E8E}" type="parTrans" cxnId="{DD3F2C91-3AB4-4496-BF70-869D45CC3043}">
      <dgm:prSet/>
      <dgm:spPr/>
      <dgm:t>
        <a:bodyPr/>
        <a:lstStyle/>
        <a:p>
          <a:endParaRPr lang="nb-NO"/>
        </a:p>
      </dgm:t>
    </dgm:pt>
    <dgm:pt modelId="{5D557BFD-8FDE-40E4-98F3-69638214316E}" type="sibTrans" cxnId="{DD3F2C91-3AB4-4496-BF70-869D45CC3043}">
      <dgm:prSet/>
      <dgm:spPr/>
      <dgm:t>
        <a:bodyPr/>
        <a:lstStyle/>
        <a:p>
          <a:r>
            <a:rPr lang="nb-NO" dirty="0"/>
            <a:t>Rita Johnsen</a:t>
          </a:r>
        </a:p>
      </dgm:t>
    </dgm:pt>
    <dgm:pt modelId="{2319AA40-047B-4AF3-8006-845B3E4D62FC}" type="asst">
      <dgm:prSet phldrT="[Tekst]"/>
      <dgm:spPr/>
      <dgm:t>
        <a:bodyPr/>
        <a:lstStyle/>
        <a:p>
          <a:r>
            <a:rPr lang="nb-NO" dirty="0"/>
            <a:t>Støtte stab</a:t>
          </a:r>
        </a:p>
      </dgm:t>
    </dgm:pt>
    <dgm:pt modelId="{98B2CA23-480A-4776-B5DB-5627FC977625}" type="parTrans" cxnId="{4759268C-F988-44A1-B62B-2C5BC5EB2878}">
      <dgm:prSet/>
      <dgm:spPr/>
      <dgm:t>
        <a:bodyPr/>
        <a:lstStyle/>
        <a:p>
          <a:endParaRPr lang="nb-NO"/>
        </a:p>
      </dgm:t>
    </dgm:pt>
    <dgm:pt modelId="{39CA9DD2-6FB3-41FE-983D-C65DC597EECB}" type="sibTrans" cxnId="{4759268C-F988-44A1-B62B-2C5BC5EB2878}">
      <dgm:prSet/>
      <dgm:spPr/>
      <dgm:t>
        <a:bodyPr/>
        <a:lstStyle/>
        <a:p>
          <a:r>
            <a:rPr lang="nb-NO" dirty="0"/>
            <a:t>Kommuneadvokat: Knut Erik Harjang</a:t>
          </a:r>
        </a:p>
        <a:p>
          <a:r>
            <a:rPr lang="nb-NO" dirty="0"/>
            <a:t>Næring: Viktor Johnsen og Geir Breivik</a:t>
          </a:r>
        </a:p>
        <a:p>
          <a:r>
            <a:rPr lang="nb-NO" dirty="0"/>
            <a:t>Kommunikasjonsrådgiver: Iselin Nilsen</a:t>
          </a:r>
        </a:p>
        <a:p>
          <a:r>
            <a:rPr lang="nb-NO" dirty="0"/>
            <a:t>Barnehagemyndighet: Kristoffer Lagesen</a:t>
          </a:r>
        </a:p>
      </dgm:t>
    </dgm:pt>
    <dgm:pt modelId="{014A115E-6846-414B-9267-1B54DFE8CF7B}">
      <dgm:prSet phldrT="[Tekst]"/>
      <dgm:spPr/>
      <dgm:t>
        <a:bodyPr/>
        <a:lstStyle/>
        <a:p>
          <a:r>
            <a:rPr lang="nb-NO" dirty="0"/>
            <a:t>HR og fellestjenesten</a:t>
          </a:r>
        </a:p>
      </dgm:t>
    </dgm:pt>
    <dgm:pt modelId="{FE219C21-34A6-4C45-8170-C0791DEC337A}" type="parTrans" cxnId="{C9D7F580-F02C-4875-99CC-B0177EECB88C}">
      <dgm:prSet/>
      <dgm:spPr/>
      <dgm:t>
        <a:bodyPr/>
        <a:lstStyle/>
        <a:p>
          <a:endParaRPr lang="nb-NO"/>
        </a:p>
      </dgm:t>
    </dgm:pt>
    <dgm:pt modelId="{7219BD08-F69B-437B-A22D-4A18BA9E7A89}" type="sibTrans" cxnId="{C9D7F580-F02C-4875-99CC-B0177EECB88C}">
      <dgm:prSet/>
      <dgm:spPr/>
      <dgm:t>
        <a:bodyPr/>
        <a:lstStyle/>
        <a:p>
          <a:r>
            <a:rPr lang="nb-NO" dirty="0"/>
            <a:t>Brita Kleivan</a:t>
          </a:r>
        </a:p>
      </dgm:t>
    </dgm:pt>
    <dgm:pt modelId="{908F987B-22C4-42A4-A4C7-F517EC2D5B5E}">
      <dgm:prSet phldrT="[Tekst]"/>
      <dgm:spPr/>
      <dgm:t>
        <a:bodyPr/>
        <a:lstStyle/>
        <a:p>
          <a:r>
            <a:rPr lang="nb-NO" dirty="0"/>
            <a:t>Økonomi</a:t>
          </a:r>
        </a:p>
      </dgm:t>
    </dgm:pt>
    <dgm:pt modelId="{ACAD9FA7-EC14-441D-B2FC-7912A10D22A5}" type="parTrans" cxnId="{241A24D2-7B72-4548-A558-3AD0B0EB1DE6}">
      <dgm:prSet/>
      <dgm:spPr/>
      <dgm:t>
        <a:bodyPr/>
        <a:lstStyle/>
        <a:p>
          <a:endParaRPr lang="nb-NO"/>
        </a:p>
      </dgm:t>
    </dgm:pt>
    <dgm:pt modelId="{F6E92C28-8CBF-4D9D-A168-62B8C9B10824}" type="sibTrans" cxnId="{241A24D2-7B72-4548-A558-3AD0B0EB1DE6}">
      <dgm:prSet/>
      <dgm:spPr/>
      <dgm:t>
        <a:bodyPr/>
        <a:lstStyle/>
        <a:p>
          <a:r>
            <a:rPr lang="nb-NO" dirty="0"/>
            <a:t>Johnny Kvalø</a:t>
          </a:r>
        </a:p>
      </dgm:t>
    </dgm:pt>
    <dgm:pt modelId="{45B3A17C-71BB-484C-9D8C-3FA261E1751F}">
      <dgm:prSet phldrT="[Tekst]"/>
      <dgm:spPr/>
      <dgm:t>
        <a:bodyPr/>
        <a:lstStyle/>
        <a:p>
          <a:r>
            <a:rPr lang="nb-NO" dirty="0"/>
            <a:t>Teknisk og samfunnsutvikling</a:t>
          </a:r>
        </a:p>
      </dgm:t>
    </dgm:pt>
    <dgm:pt modelId="{2C8F1025-2ADF-490F-BB1C-79C22C255402}" type="parTrans" cxnId="{21776795-7002-4551-9C17-AE084B9C73BF}">
      <dgm:prSet/>
      <dgm:spPr/>
      <dgm:t>
        <a:bodyPr/>
        <a:lstStyle/>
        <a:p>
          <a:endParaRPr lang="nb-NO"/>
        </a:p>
      </dgm:t>
    </dgm:pt>
    <dgm:pt modelId="{058FB11B-57AB-4E6A-B994-D7FDA1BE45A3}" type="sibTrans" cxnId="{21776795-7002-4551-9C17-AE084B9C73BF}">
      <dgm:prSet/>
      <dgm:spPr/>
      <dgm:t>
        <a:bodyPr/>
        <a:lstStyle/>
        <a:p>
          <a:r>
            <a:rPr lang="nb-NO" dirty="0"/>
            <a:t>Terje Kili</a:t>
          </a:r>
        </a:p>
      </dgm:t>
    </dgm:pt>
    <dgm:pt modelId="{A0738F1C-424D-459B-AE66-2BB37BD4A494}">
      <dgm:prSet/>
      <dgm:spPr/>
      <dgm:t>
        <a:bodyPr/>
        <a:lstStyle/>
        <a:p>
          <a:r>
            <a:rPr lang="nb-NO" dirty="0"/>
            <a:t>Helse og omsorg</a:t>
          </a:r>
        </a:p>
      </dgm:t>
    </dgm:pt>
    <dgm:pt modelId="{ABA4E635-CA6F-428D-9A22-5633784D3E58}" type="parTrans" cxnId="{627B3427-8868-49C8-9339-6ACCB3BEAB4B}">
      <dgm:prSet/>
      <dgm:spPr/>
      <dgm:t>
        <a:bodyPr/>
        <a:lstStyle/>
        <a:p>
          <a:endParaRPr lang="nb-NO"/>
        </a:p>
      </dgm:t>
    </dgm:pt>
    <dgm:pt modelId="{5E21EB13-338B-43C3-B975-929E8D8BBEB6}" type="sibTrans" cxnId="{627B3427-8868-49C8-9339-6ACCB3BEAB4B}">
      <dgm:prSet/>
      <dgm:spPr/>
      <dgm:t>
        <a:bodyPr/>
        <a:lstStyle/>
        <a:p>
          <a:r>
            <a:rPr lang="nb-NO" dirty="0"/>
            <a:t>Sture Jacobsen</a:t>
          </a:r>
        </a:p>
      </dgm:t>
    </dgm:pt>
    <dgm:pt modelId="{CF56DB1E-62B5-4373-8004-A70B9595971E}">
      <dgm:prSet/>
      <dgm:spPr/>
      <dgm:t>
        <a:bodyPr/>
        <a:lstStyle/>
        <a:p>
          <a:r>
            <a:rPr lang="nb-NO" dirty="0"/>
            <a:t>Oppvekst</a:t>
          </a:r>
        </a:p>
      </dgm:t>
    </dgm:pt>
    <dgm:pt modelId="{29DDCA63-9134-4546-93EE-DD3B05EB40A9}" type="parTrans" cxnId="{5F40F82E-1B9F-4DB0-8C79-F66DAE5B7F5D}">
      <dgm:prSet/>
      <dgm:spPr/>
      <dgm:t>
        <a:bodyPr/>
        <a:lstStyle/>
        <a:p>
          <a:endParaRPr lang="nb-NO"/>
        </a:p>
      </dgm:t>
    </dgm:pt>
    <dgm:pt modelId="{29326F62-6011-4427-9213-839DA18266F3}" type="sibTrans" cxnId="{5F40F82E-1B9F-4DB0-8C79-F66DAE5B7F5D}">
      <dgm:prSet/>
      <dgm:spPr/>
      <dgm:t>
        <a:bodyPr/>
        <a:lstStyle/>
        <a:p>
          <a:r>
            <a:rPr lang="nb-NO" dirty="0"/>
            <a:t>Erik Strand</a:t>
          </a:r>
        </a:p>
      </dgm:t>
    </dgm:pt>
    <dgm:pt modelId="{CB47EB6C-CC66-44D0-B5E5-BD99D736AFEA}" type="pres">
      <dgm:prSet presAssocID="{E3FDE502-E5AA-4C72-8C62-93FF984EB6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EB8FBCF-6266-4C58-8684-69BCD3666ED2}" type="pres">
      <dgm:prSet presAssocID="{C2265720-57A1-46DB-8A7F-D1FE982B2EFF}" presName="hierRoot1" presStyleCnt="0">
        <dgm:presLayoutVars>
          <dgm:hierBranch val="init"/>
        </dgm:presLayoutVars>
      </dgm:prSet>
      <dgm:spPr/>
    </dgm:pt>
    <dgm:pt modelId="{941B2B56-2F9C-4C35-A737-8C4AF58C50B6}" type="pres">
      <dgm:prSet presAssocID="{C2265720-57A1-46DB-8A7F-D1FE982B2EFF}" presName="rootComposite1" presStyleCnt="0"/>
      <dgm:spPr/>
    </dgm:pt>
    <dgm:pt modelId="{C1B1EE45-F66D-4E0F-AF9B-AD5055A8BD35}" type="pres">
      <dgm:prSet presAssocID="{C2265720-57A1-46DB-8A7F-D1FE982B2EFF}" presName="rootText1" presStyleLbl="node0" presStyleIdx="0" presStyleCnt="1">
        <dgm:presLayoutVars>
          <dgm:chMax/>
          <dgm:chPref val="3"/>
        </dgm:presLayoutVars>
      </dgm:prSet>
      <dgm:spPr/>
    </dgm:pt>
    <dgm:pt modelId="{3BE99189-0C37-4F04-8657-B5949D644A1A}" type="pres">
      <dgm:prSet presAssocID="{C2265720-57A1-46DB-8A7F-D1FE982B2EFF}" presName="titleText1" presStyleLbl="fgAcc0" presStyleIdx="0" presStyleCnt="1">
        <dgm:presLayoutVars>
          <dgm:chMax val="0"/>
          <dgm:chPref val="0"/>
        </dgm:presLayoutVars>
      </dgm:prSet>
      <dgm:spPr/>
    </dgm:pt>
    <dgm:pt modelId="{E910D620-C73C-47CA-BEF6-6DB17B1DDF81}" type="pres">
      <dgm:prSet presAssocID="{C2265720-57A1-46DB-8A7F-D1FE982B2EFF}" presName="rootConnector1" presStyleLbl="node1" presStyleIdx="0" presStyleCnt="5"/>
      <dgm:spPr/>
    </dgm:pt>
    <dgm:pt modelId="{BB830F48-187E-4B09-BB65-F8763715BD4C}" type="pres">
      <dgm:prSet presAssocID="{C2265720-57A1-46DB-8A7F-D1FE982B2EFF}" presName="hierChild2" presStyleCnt="0"/>
      <dgm:spPr/>
    </dgm:pt>
    <dgm:pt modelId="{DDA4995A-B765-497C-95BC-FD7DA576DD9E}" type="pres">
      <dgm:prSet presAssocID="{FE219C21-34A6-4C45-8170-C0791DEC337A}" presName="Name37" presStyleLbl="parChTrans1D2" presStyleIdx="0" presStyleCnt="6"/>
      <dgm:spPr/>
    </dgm:pt>
    <dgm:pt modelId="{E7CA47C9-3F90-4DFC-A381-A5442113767A}" type="pres">
      <dgm:prSet presAssocID="{014A115E-6846-414B-9267-1B54DFE8CF7B}" presName="hierRoot2" presStyleCnt="0">
        <dgm:presLayoutVars>
          <dgm:hierBranch val="init"/>
        </dgm:presLayoutVars>
      </dgm:prSet>
      <dgm:spPr/>
    </dgm:pt>
    <dgm:pt modelId="{93AEDA74-95D0-451A-9445-42621A3EBC07}" type="pres">
      <dgm:prSet presAssocID="{014A115E-6846-414B-9267-1B54DFE8CF7B}" presName="rootComposite" presStyleCnt="0"/>
      <dgm:spPr/>
    </dgm:pt>
    <dgm:pt modelId="{2A8EDFDA-EC26-44CD-B7AE-5EBCEB5879A7}" type="pres">
      <dgm:prSet presAssocID="{014A115E-6846-414B-9267-1B54DFE8CF7B}" presName="rootText" presStyleLbl="node1" presStyleIdx="0" presStyleCnt="5">
        <dgm:presLayoutVars>
          <dgm:chMax/>
          <dgm:chPref val="3"/>
        </dgm:presLayoutVars>
      </dgm:prSet>
      <dgm:spPr/>
    </dgm:pt>
    <dgm:pt modelId="{1B96CC40-01D2-4F3F-BA63-59842A76AE6E}" type="pres">
      <dgm:prSet presAssocID="{014A115E-6846-414B-9267-1B54DFE8CF7B}" presName="titleText2" presStyleLbl="fgAcc1" presStyleIdx="0" presStyleCnt="5">
        <dgm:presLayoutVars>
          <dgm:chMax val="0"/>
          <dgm:chPref val="0"/>
        </dgm:presLayoutVars>
      </dgm:prSet>
      <dgm:spPr/>
    </dgm:pt>
    <dgm:pt modelId="{867317F6-7651-4603-BD96-9DCECF55C2F6}" type="pres">
      <dgm:prSet presAssocID="{014A115E-6846-414B-9267-1B54DFE8CF7B}" presName="rootConnector" presStyleLbl="node2" presStyleIdx="0" presStyleCnt="0"/>
      <dgm:spPr/>
    </dgm:pt>
    <dgm:pt modelId="{A80F7B1F-96DF-410D-ACF7-F3231458B46C}" type="pres">
      <dgm:prSet presAssocID="{014A115E-6846-414B-9267-1B54DFE8CF7B}" presName="hierChild4" presStyleCnt="0"/>
      <dgm:spPr/>
    </dgm:pt>
    <dgm:pt modelId="{C91400FB-D5BE-4F12-A58F-5C0E0E77F69A}" type="pres">
      <dgm:prSet presAssocID="{014A115E-6846-414B-9267-1B54DFE8CF7B}" presName="hierChild5" presStyleCnt="0"/>
      <dgm:spPr/>
    </dgm:pt>
    <dgm:pt modelId="{2557180B-C633-4D0D-906A-86A8B93B681D}" type="pres">
      <dgm:prSet presAssocID="{ACAD9FA7-EC14-441D-B2FC-7912A10D22A5}" presName="Name37" presStyleLbl="parChTrans1D2" presStyleIdx="1" presStyleCnt="6"/>
      <dgm:spPr/>
    </dgm:pt>
    <dgm:pt modelId="{770A789E-9573-4343-B72B-740E6D2C2732}" type="pres">
      <dgm:prSet presAssocID="{908F987B-22C4-42A4-A4C7-F517EC2D5B5E}" presName="hierRoot2" presStyleCnt="0">
        <dgm:presLayoutVars>
          <dgm:hierBranch val="init"/>
        </dgm:presLayoutVars>
      </dgm:prSet>
      <dgm:spPr/>
    </dgm:pt>
    <dgm:pt modelId="{37DEC7C5-F6A7-4E15-B422-84FE8357B166}" type="pres">
      <dgm:prSet presAssocID="{908F987B-22C4-42A4-A4C7-F517EC2D5B5E}" presName="rootComposite" presStyleCnt="0"/>
      <dgm:spPr/>
    </dgm:pt>
    <dgm:pt modelId="{DD338DB2-1982-4C26-928B-A5AF9AD4E97F}" type="pres">
      <dgm:prSet presAssocID="{908F987B-22C4-42A4-A4C7-F517EC2D5B5E}" presName="rootText" presStyleLbl="node1" presStyleIdx="1" presStyleCnt="5">
        <dgm:presLayoutVars>
          <dgm:chMax/>
          <dgm:chPref val="3"/>
        </dgm:presLayoutVars>
      </dgm:prSet>
      <dgm:spPr/>
    </dgm:pt>
    <dgm:pt modelId="{7CFFF05D-4D34-4F29-AD75-9DD9047BCA79}" type="pres">
      <dgm:prSet presAssocID="{908F987B-22C4-42A4-A4C7-F517EC2D5B5E}" presName="titleText2" presStyleLbl="fgAcc1" presStyleIdx="1" presStyleCnt="5">
        <dgm:presLayoutVars>
          <dgm:chMax val="0"/>
          <dgm:chPref val="0"/>
        </dgm:presLayoutVars>
      </dgm:prSet>
      <dgm:spPr/>
    </dgm:pt>
    <dgm:pt modelId="{727AC2E6-4EBB-4010-B35F-74B88385A44B}" type="pres">
      <dgm:prSet presAssocID="{908F987B-22C4-42A4-A4C7-F517EC2D5B5E}" presName="rootConnector" presStyleLbl="node2" presStyleIdx="0" presStyleCnt="0"/>
      <dgm:spPr/>
    </dgm:pt>
    <dgm:pt modelId="{62322211-8ADE-4516-A5A9-0020A31D20F6}" type="pres">
      <dgm:prSet presAssocID="{908F987B-22C4-42A4-A4C7-F517EC2D5B5E}" presName="hierChild4" presStyleCnt="0"/>
      <dgm:spPr/>
    </dgm:pt>
    <dgm:pt modelId="{635CA92D-8F62-4164-BA02-A0C33C6CF8D7}" type="pres">
      <dgm:prSet presAssocID="{908F987B-22C4-42A4-A4C7-F517EC2D5B5E}" presName="hierChild5" presStyleCnt="0"/>
      <dgm:spPr/>
    </dgm:pt>
    <dgm:pt modelId="{9D875A56-5995-48EE-B2BD-A65E6B758A88}" type="pres">
      <dgm:prSet presAssocID="{2C8F1025-2ADF-490F-BB1C-79C22C255402}" presName="Name37" presStyleLbl="parChTrans1D2" presStyleIdx="2" presStyleCnt="6"/>
      <dgm:spPr/>
    </dgm:pt>
    <dgm:pt modelId="{52AA38E2-6918-4641-911C-1A12E439738D}" type="pres">
      <dgm:prSet presAssocID="{45B3A17C-71BB-484C-9D8C-3FA261E1751F}" presName="hierRoot2" presStyleCnt="0">
        <dgm:presLayoutVars>
          <dgm:hierBranch val="init"/>
        </dgm:presLayoutVars>
      </dgm:prSet>
      <dgm:spPr/>
    </dgm:pt>
    <dgm:pt modelId="{3CA8B0AB-A185-49A6-B295-4EECD7148A23}" type="pres">
      <dgm:prSet presAssocID="{45B3A17C-71BB-484C-9D8C-3FA261E1751F}" presName="rootComposite" presStyleCnt="0"/>
      <dgm:spPr/>
    </dgm:pt>
    <dgm:pt modelId="{2A696BAE-4C00-4BE8-871C-26068BECA5FC}" type="pres">
      <dgm:prSet presAssocID="{45B3A17C-71BB-484C-9D8C-3FA261E1751F}" presName="rootText" presStyleLbl="node1" presStyleIdx="2" presStyleCnt="5">
        <dgm:presLayoutVars>
          <dgm:chMax/>
          <dgm:chPref val="3"/>
        </dgm:presLayoutVars>
      </dgm:prSet>
      <dgm:spPr/>
    </dgm:pt>
    <dgm:pt modelId="{1452ABB2-6D47-48B6-8E96-A3350B76BB5C}" type="pres">
      <dgm:prSet presAssocID="{45B3A17C-71BB-484C-9D8C-3FA261E1751F}" presName="titleText2" presStyleLbl="fgAcc1" presStyleIdx="2" presStyleCnt="5">
        <dgm:presLayoutVars>
          <dgm:chMax val="0"/>
          <dgm:chPref val="0"/>
        </dgm:presLayoutVars>
      </dgm:prSet>
      <dgm:spPr/>
    </dgm:pt>
    <dgm:pt modelId="{5D302B28-97EF-4D35-BD0F-E75EDDFF5787}" type="pres">
      <dgm:prSet presAssocID="{45B3A17C-71BB-484C-9D8C-3FA261E1751F}" presName="rootConnector" presStyleLbl="node2" presStyleIdx="0" presStyleCnt="0"/>
      <dgm:spPr/>
    </dgm:pt>
    <dgm:pt modelId="{4994239B-1F3E-49FC-A322-A758461A5028}" type="pres">
      <dgm:prSet presAssocID="{45B3A17C-71BB-484C-9D8C-3FA261E1751F}" presName="hierChild4" presStyleCnt="0"/>
      <dgm:spPr/>
    </dgm:pt>
    <dgm:pt modelId="{A9357532-CD5C-4F7B-94C5-89CE08208052}" type="pres">
      <dgm:prSet presAssocID="{45B3A17C-71BB-484C-9D8C-3FA261E1751F}" presName="hierChild5" presStyleCnt="0"/>
      <dgm:spPr/>
    </dgm:pt>
    <dgm:pt modelId="{72EBFC26-8301-4371-AA0F-FAF87DA1F00C}" type="pres">
      <dgm:prSet presAssocID="{ABA4E635-CA6F-428D-9A22-5633784D3E58}" presName="Name37" presStyleLbl="parChTrans1D2" presStyleIdx="3" presStyleCnt="6"/>
      <dgm:spPr/>
    </dgm:pt>
    <dgm:pt modelId="{A71ABDFA-633E-49EB-A02D-668BCA13296A}" type="pres">
      <dgm:prSet presAssocID="{A0738F1C-424D-459B-AE66-2BB37BD4A494}" presName="hierRoot2" presStyleCnt="0">
        <dgm:presLayoutVars>
          <dgm:hierBranch val="init"/>
        </dgm:presLayoutVars>
      </dgm:prSet>
      <dgm:spPr/>
    </dgm:pt>
    <dgm:pt modelId="{469538FD-DCAD-4EA2-8AB1-1C711AB53CF2}" type="pres">
      <dgm:prSet presAssocID="{A0738F1C-424D-459B-AE66-2BB37BD4A494}" presName="rootComposite" presStyleCnt="0"/>
      <dgm:spPr/>
    </dgm:pt>
    <dgm:pt modelId="{1EC99B0B-433A-47CB-8662-2195141D68F5}" type="pres">
      <dgm:prSet presAssocID="{A0738F1C-424D-459B-AE66-2BB37BD4A494}" presName="rootText" presStyleLbl="node1" presStyleIdx="3" presStyleCnt="5">
        <dgm:presLayoutVars>
          <dgm:chMax/>
          <dgm:chPref val="3"/>
        </dgm:presLayoutVars>
      </dgm:prSet>
      <dgm:spPr/>
    </dgm:pt>
    <dgm:pt modelId="{30E5E82C-BD93-405C-8B50-49797738C7B3}" type="pres">
      <dgm:prSet presAssocID="{A0738F1C-424D-459B-AE66-2BB37BD4A494}" presName="titleText2" presStyleLbl="fgAcc1" presStyleIdx="3" presStyleCnt="5">
        <dgm:presLayoutVars>
          <dgm:chMax val="0"/>
          <dgm:chPref val="0"/>
        </dgm:presLayoutVars>
      </dgm:prSet>
      <dgm:spPr/>
    </dgm:pt>
    <dgm:pt modelId="{DDB6B296-D59A-4501-87A4-33CCF1F4F4B9}" type="pres">
      <dgm:prSet presAssocID="{A0738F1C-424D-459B-AE66-2BB37BD4A494}" presName="rootConnector" presStyleLbl="node2" presStyleIdx="0" presStyleCnt="0"/>
      <dgm:spPr/>
    </dgm:pt>
    <dgm:pt modelId="{8DC45EEA-590F-44DD-88C4-8DAFFBC1D069}" type="pres">
      <dgm:prSet presAssocID="{A0738F1C-424D-459B-AE66-2BB37BD4A494}" presName="hierChild4" presStyleCnt="0"/>
      <dgm:spPr/>
    </dgm:pt>
    <dgm:pt modelId="{42722AA7-B692-4234-94A4-5CFDF5772D69}" type="pres">
      <dgm:prSet presAssocID="{A0738F1C-424D-459B-AE66-2BB37BD4A494}" presName="hierChild5" presStyleCnt="0"/>
      <dgm:spPr/>
    </dgm:pt>
    <dgm:pt modelId="{409CA612-98C7-42D0-8765-6F0C07FAE61D}" type="pres">
      <dgm:prSet presAssocID="{29DDCA63-9134-4546-93EE-DD3B05EB40A9}" presName="Name37" presStyleLbl="parChTrans1D2" presStyleIdx="4" presStyleCnt="6"/>
      <dgm:spPr/>
    </dgm:pt>
    <dgm:pt modelId="{F2A9B3D3-4826-4EAF-B3F3-8952BD1FEA36}" type="pres">
      <dgm:prSet presAssocID="{CF56DB1E-62B5-4373-8004-A70B9595971E}" presName="hierRoot2" presStyleCnt="0">
        <dgm:presLayoutVars>
          <dgm:hierBranch val="init"/>
        </dgm:presLayoutVars>
      </dgm:prSet>
      <dgm:spPr/>
    </dgm:pt>
    <dgm:pt modelId="{75C7BF22-800B-4653-8371-251DF48A7008}" type="pres">
      <dgm:prSet presAssocID="{CF56DB1E-62B5-4373-8004-A70B9595971E}" presName="rootComposite" presStyleCnt="0"/>
      <dgm:spPr/>
    </dgm:pt>
    <dgm:pt modelId="{0E30C15E-21E9-413A-9C3F-31EA1C03FDF3}" type="pres">
      <dgm:prSet presAssocID="{CF56DB1E-62B5-4373-8004-A70B9595971E}" presName="rootText" presStyleLbl="node1" presStyleIdx="4" presStyleCnt="5">
        <dgm:presLayoutVars>
          <dgm:chMax/>
          <dgm:chPref val="3"/>
        </dgm:presLayoutVars>
      </dgm:prSet>
      <dgm:spPr/>
    </dgm:pt>
    <dgm:pt modelId="{271C696E-9E7E-4320-AE06-A8333B6FDB0B}" type="pres">
      <dgm:prSet presAssocID="{CF56DB1E-62B5-4373-8004-A70B9595971E}" presName="titleText2" presStyleLbl="fgAcc1" presStyleIdx="4" presStyleCnt="5">
        <dgm:presLayoutVars>
          <dgm:chMax val="0"/>
          <dgm:chPref val="0"/>
        </dgm:presLayoutVars>
      </dgm:prSet>
      <dgm:spPr/>
    </dgm:pt>
    <dgm:pt modelId="{A7D90C30-B098-419F-BC7A-28A7914E029E}" type="pres">
      <dgm:prSet presAssocID="{CF56DB1E-62B5-4373-8004-A70B9595971E}" presName="rootConnector" presStyleLbl="node2" presStyleIdx="0" presStyleCnt="0"/>
      <dgm:spPr/>
    </dgm:pt>
    <dgm:pt modelId="{F2052ADB-B790-44B6-8C14-61DAC01AD2D8}" type="pres">
      <dgm:prSet presAssocID="{CF56DB1E-62B5-4373-8004-A70B9595971E}" presName="hierChild4" presStyleCnt="0"/>
      <dgm:spPr/>
    </dgm:pt>
    <dgm:pt modelId="{6B41B4DD-92FA-41C3-B531-FF8558E7567F}" type="pres">
      <dgm:prSet presAssocID="{CF56DB1E-62B5-4373-8004-A70B9595971E}" presName="hierChild5" presStyleCnt="0"/>
      <dgm:spPr/>
    </dgm:pt>
    <dgm:pt modelId="{77E232CD-835B-42EF-993B-499A965BE1B9}" type="pres">
      <dgm:prSet presAssocID="{C2265720-57A1-46DB-8A7F-D1FE982B2EFF}" presName="hierChild3" presStyleCnt="0"/>
      <dgm:spPr/>
    </dgm:pt>
    <dgm:pt modelId="{C7676823-5623-4B0B-B20B-38D667428720}" type="pres">
      <dgm:prSet presAssocID="{98B2CA23-480A-4776-B5DB-5627FC977625}" presName="Name96" presStyleLbl="parChTrans1D2" presStyleIdx="5" presStyleCnt="6"/>
      <dgm:spPr/>
    </dgm:pt>
    <dgm:pt modelId="{548E0701-CF06-48E8-BF40-6BEF884445E4}" type="pres">
      <dgm:prSet presAssocID="{2319AA40-047B-4AF3-8006-845B3E4D62FC}" presName="hierRoot3" presStyleCnt="0">
        <dgm:presLayoutVars>
          <dgm:hierBranch val="init"/>
        </dgm:presLayoutVars>
      </dgm:prSet>
      <dgm:spPr/>
    </dgm:pt>
    <dgm:pt modelId="{4DF93C4F-6DFC-4081-A9C2-3E846FC368C8}" type="pres">
      <dgm:prSet presAssocID="{2319AA40-047B-4AF3-8006-845B3E4D62FC}" presName="rootComposite3" presStyleCnt="0"/>
      <dgm:spPr/>
    </dgm:pt>
    <dgm:pt modelId="{255A636A-4F3A-4FF6-8D93-4AF028EDFC7A}" type="pres">
      <dgm:prSet presAssocID="{2319AA40-047B-4AF3-8006-845B3E4D62FC}" presName="rootText3" presStyleLbl="asst1" presStyleIdx="0" presStyleCnt="1">
        <dgm:presLayoutVars>
          <dgm:chPref val="3"/>
        </dgm:presLayoutVars>
      </dgm:prSet>
      <dgm:spPr/>
    </dgm:pt>
    <dgm:pt modelId="{4ED0DEA7-D502-4281-9283-3A031414A960}" type="pres">
      <dgm:prSet presAssocID="{2319AA40-047B-4AF3-8006-845B3E4D62FC}" presName="titleText3" presStyleLbl="fgAcc2" presStyleIdx="0" presStyleCnt="1" custScaleX="106361" custScaleY="215320">
        <dgm:presLayoutVars>
          <dgm:chMax val="0"/>
          <dgm:chPref val="0"/>
        </dgm:presLayoutVars>
      </dgm:prSet>
      <dgm:spPr/>
    </dgm:pt>
    <dgm:pt modelId="{CEEE3266-DFB9-4421-B72E-1E2579F8E486}" type="pres">
      <dgm:prSet presAssocID="{2319AA40-047B-4AF3-8006-845B3E4D62FC}" presName="rootConnector3" presStyleLbl="asst1" presStyleIdx="0" presStyleCnt="1"/>
      <dgm:spPr/>
    </dgm:pt>
    <dgm:pt modelId="{5E881B19-135A-4660-ADDC-40D6925F6F9D}" type="pres">
      <dgm:prSet presAssocID="{2319AA40-047B-4AF3-8006-845B3E4D62FC}" presName="hierChild6" presStyleCnt="0"/>
      <dgm:spPr/>
    </dgm:pt>
    <dgm:pt modelId="{AE17A77A-B5B3-4EA4-8632-76D81F1A1AF4}" type="pres">
      <dgm:prSet presAssocID="{2319AA40-047B-4AF3-8006-845B3E4D62FC}" presName="hierChild7" presStyleCnt="0"/>
      <dgm:spPr/>
    </dgm:pt>
  </dgm:ptLst>
  <dgm:cxnLst>
    <dgm:cxn modelId="{2B370B02-AD4A-4D18-AD5D-3FAFF560C400}" type="presOf" srcId="{E3FDE502-E5AA-4C72-8C62-93FF984EB61B}" destId="{CB47EB6C-CC66-44D0-B5E5-BD99D736AFEA}" srcOrd="0" destOrd="0" presId="urn:microsoft.com/office/officeart/2008/layout/NameandTitleOrganizationalChart"/>
    <dgm:cxn modelId="{1AB1A411-4225-4F59-A0A7-CFD389F9E565}" type="presOf" srcId="{014A115E-6846-414B-9267-1B54DFE8CF7B}" destId="{867317F6-7651-4603-BD96-9DCECF55C2F6}" srcOrd="1" destOrd="0" presId="urn:microsoft.com/office/officeart/2008/layout/NameandTitleOrganizationalChart"/>
    <dgm:cxn modelId="{D915B212-6F27-4504-9089-1D7A8782DCEB}" type="presOf" srcId="{45B3A17C-71BB-484C-9D8C-3FA261E1751F}" destId="{2A696BAE-4C00-4BE8-871C-26068BECA5FC}" srcOrd="0" destOrd="0" presId="urn:microsoft.com/office/officeart/2008/layout/NameandTitleOrganizationalChart"/>
    <dgm:cxn modelId="{B2AB691D-2703-4AFA-8C73-651B8B7ABD7C}" type="presOf" srcId="{C2265720-57A1-46DB-8A7F-D1FE982B2EFF}" destId="{E910D620-C73C-47CA-BEF6-6DB17B1DDF81}" srcOrd="1" destOrd="0" presId="urn:microsoft.com/office/officeart/2008/layout/NameandTitleOrganizationalChart"/>
    <dgm:cxn modelId="{627B3427-8868-49C8-9339-6ACCB3BEAB4B}" srcId="{C2265720-57A1-46DB-8A7F-D1FE982B2EFF}" destId="{A0738F1C-424D-459B-AE66-2BB37BD4A494}" srcOrd="4" destOrd="0" parTransId="{ABA4E635-CA6F-428D-9A22-5633784D3E58}" sibTransId="{5E21EB13-338B-43C3-B975-929E8D8BBEB6}"/>
    <dgm:cxn modelId="{E5C4BE2B-E25B-4437-AF7A-A7A2CCA27BD9}" type="presOf" srcId="{2319AA40-047B-4AF3-8006-845B3E4D62FC}" destId="{CEEE3266-DFB9-4421-B72E-1E2579F8E486}" srcOrd="1" destOrd="0" presId="urn:microsoft.com/office/officeart/2008/layout/NameandTitleOrganizationalChart"/>
    <dgm:cxn modelId="{5F40F82E-1B9F-4DB0-8C79-F66DAE5B7F5D}" srcId="{C2265720-57A1-46DB-8A7F-D1FE982B2EFF}" destId="{CF56DB1E-62B5-4373-8004-A70B9595971E}" srcOrd="5" destOrd="0" parTransId="{29DDCA63-9134-4546-93EE-DD3B05EB40A9}" sibTransId="{29326F62-6011-4427-9213-839DA18266F3}"/>
    <dgm:cxn modelId="{5C86413C-0E09-497C-9567-3C06490B15C7}" type="presOf" srcId="{C2265720-57A1-46DB-8A7F-D1FE982B2EFF}" destId="{C1B1EE45-F66D-4E0F-AF9B-AD5055A8BD35}" srcOrd="0" destOrd="0" presId="urn:microsoft.com/office/officeart/2008/layout/NameandTitleOrganizationalChart"/>
    <dgm:cxn modelId="{BE8BA360-3B48-4E42-A44B-B6F05D615C93}" type="presOf" srcId="{FE219C21-34A6-4C45-8170-C0791DEC337A}" destId="{DDA4995A-B765-497C-95BC-FD7DA576DD9E}" srcOrd="0" destOrd="0" presId="urn:microsoft.com/office/officeart/2008/layout/NameandTitleOrganizationalChart"/>
    <dgm:cxn modelId="{36144E43-FE8C-4897-98DA-3CFA928E2F80}" type="presOf" srcId="{A0738F1C-424D-459B-AE66-2BB37BD4A494}" destId="{1EC99B0B-433A-47CB-8662-2195141D68F5}" srcOrd="0" destOrd="0" presId="urn:microsoft.com/office/officeart/2008/layout/NameandTitleOrganizationalChart"/>
    <dgm:cxn modelId="{1EC3E166-1C54-463A-B1F1-F561AA9B439E}" type="presOf" srcId="{F6E92C28-8CBF-4D9D-A168-62B8C9B10824}" destId="{7CFFF05D-4D34-4F29-AD75-9DD9047BCA79}" srcOrd="0" destOrd="0" presId="urn:microsoft.com/office/officeart/2008/layout/NameandTitleOrganizationalChart"/>
    <dgm:cxn modelId="{5B55494A-B833-49DB-9E92-CBB4699D4185}" type="presOf" srcId="{CF56DB1E-62B5-4373-8004-A70B9595971E}" destId="{A7D90C30-B098-419F-BC7A-28A7914E029E}" srcOrd="1" destOrd="0" presId="urn:microsoft.com/office/officeart/2008/layout/NameandTitleOrganizationalChart"/>
    <dgm:cxn modelId="{09575D50-80C6-493A-8BF8-1E9E6FE56A15}" type="presOf" srcId="{5D557BFD-8FDE-40E4-98F3-69638214316E}" destId="{3BE99189-0C37-4F04-8657-B5949D644A1A}" srcOrd="0" destOrd="0" presId="urn:microsoft.com/office/officeart/2008/layout/NameandTitleOrganizationalChart"/>
    <dgm:cxn modelId="{18B37550-5C42-4589-8F43-21A81B82A6E5}" type="presOf" srcId="{2319AA40-047B-4AF3-8006-845B3E4D62FC}" destId="{255A636A-4F3A-4FF6-8D93-4AF028EDFC7A}" srcOrd="0" destOrd="0" presId="urn:microsoft.com/office/officeart/2008/layout/NameandTitleOrganizationalChart"/>
    <dgm:cxn modelId="{8486C156-0354-4979-814A-AC16CF6FA68E}" type="presOf" srcId="{29DDCA63-9134-4546-93EE-DD3B05EB40A9}" destId="{409CA612-98C7-42D0-8765-6F0C07FAE61D}" srcOrd="0" destOrd="0" presId="urn:microsoft.com/office/officeart/2008/layout/NameandTitleOrganizationalChart"/>
    <dgm:cxn modelId="{6FA37278-3F13-43E7-A5A3-935B68D89DD9}" type="presOf" srcId="{45B3A17C-71BB-484C-9D8C-3FA261E1751F}" destId="{5D302B28-97EF-4D35-BD0F-E75EDDFF5787}" srcOrd="1" destOrd="0" presId="urn:microsoft.com/office/officeart/2008/layout/NameandTitleOrganizationalChart"/>
    <dgm:cxn modelId="{4A42B77E-4B1E-4B70-8255-E464FC6EDD7A}" type="presOf" srcId="{ABA4E635-CA6F-428D-9A22-5633784D3E58}" destId="{72EBFC26-8301-4371-AA0F-FAF87DA1F00C}" srcOrd="0" destOrd="0" presId="urn:microsoft.com/office/officeart/2008/layout/NameandTitleOrganizationalChart"/>
    <dgm:cxn modelId="{A023797F-C269-4830-A714-A7E8A6794056}" type="presOf" srcId="{ACAD9FA7-EC14-441D-B2FC-7912A10D22A5}" destId="{2557180B-C633-4D0D-906A-86A8B93B681D}" srcOrd="0" destOrd="0" presId="urn:microsoft.com/office/officeart/2008/layout/NameandTitleOrganizationalChart"/>
    <dgm:cxn modelId="{C9D7F580-F02C-4875-99CC-B0177EECB88C}" srcId="{C2265720-57A1-46DB-8A7F-D1FE982B2EFF}" destId="{014A115E-6846-414B-9267-1B54DFE8CF7B}" srcOrd="1" destOrd="0" parTransId="{FE219C21-34A6-4C45-8170-C0791DEC337A}" sibTransId="{7219BD08-F69B-437B-A22D-4A18BA9E7A89}"/>
    <dgm:cxn modelId="{1E570B88-0BEE-4107-AF8A-C7D4F98E6946}" type="presOf" srcId="{A0738F1C-424D-459B-AE66-2BB37BD4A494}" destId="{DDB6B296-D59A-4501-87A4-33CCF1F4F4B9}" srcOrd="1" destOrd="0" presId="urn:microsoft.com/office/officeart/2008/layout/NameandTitleOrganizationalChart"/>
    <dgm:cxn modelId="{4759268C-F988-44A1-B62B-2C5BC5EB2878}" srcId="{C2265720-57A1-46DB-8A7F-D1FE982B2EFF}" destId="{2319AA40-047B-4AF3-8006-845B3E4D62FC}" srcOrd="0" destOrd="0" parTransId="{98B2CA23-480A-4776-B5DB-5627FC977625}" sibTransId="{39CA9DD2-6FB3-41FE-983D-C65DC597EECB}"/>
    <dgm:cxn modelId="{DD3F2C91-3AB4-4496-BF70-869D45CC3043}" srcId="{E3FDE502-E5AA-4C72-8C62-93FF984EB61B}" destId="{C2265720-57A1-46DB-8A7F-D1FE982B2EFF}" srcOrd="0" destOrd="0" parTransId="{62790DA8-8679-49E5-A667-F3AFCB542E8E}" sibTransId="{5D557BFD-8FDE-40E4-98F3-69638214316E}"/>
    <dgm:cxn modelId="{12DF9293-C190-4C53-A4FF-3CF15AD5B8E5}" type="presOf" srcId="{2C8F1025-2ADF-490F-BB1C-79C22C255402}" destId="{9D875A56-5995-48EE-B2BD-A65E6B758A88}" srcOrd="0" destOrd="0" presId="urn:microsoft.com/office/officeart/2008/layout/NameandTitleOrganizationalChart"/>
    <dgm:cxn modelId="{21776795-7002-4551-9C17-AE084B9C73BF}" srcId="{C2265720-57A1-46DB-8A7F-D1FE982B2EFF}" destId="{45B3A17C-71BB-484C-9D8C-3FA261E1751F}" srcOrd="3" destOrd="0" parTransId="{2C8F1025-2ADF-490F-BB1C-79C22C255402}" sibTransId="{058FB11B-57AB-4E6A-B994-D7FDA1BE45A3}"/>
    <dgm:cxn modelId="{A91427A6-0719-497F-AE11-739D0B46CA6E}" type="presOf" srcId="{014A115E-6846-414B-9267-1B54DFE8CF7B}" destId="{2A8EDFDA-EC26-44CD-B7AE-5EBCEB5879A7}" srcOrd="0" destOrd="0" presId="urn:microsoft.com/office/officeart/2008/layout/NameandTitleOrganizationalChart"/>
    <dgm:cxn modelId="{2A7BFEB1-B3A2-4BFA-AA11-D6E2418172FB}" type="presOf" srcId="{98B2CA23-480A-4776-B5DB-5627FC977625}" destId="{C7676823-5623-4B0B-B20B-38D667428720}" srcOrd="0" destOrd="0" presId="urn:microsoft.com/office/officeart/2008/layout/NameandTitleOrganizationalChart"/>
    <dgm:cxn modelId="{3F59ACB4-C577-4D5C-9BE8-56FF417874A4}" type="presOf" srcId="{CF56DB1E-62B5-4373-8004-A70B9595971E}" destId="{0E30C15E-21E9-413A-9C3F-31EA1C03FDF3}" srcOrd="0" destOrd="0" presId="urn:microsoft.com/office/officeart/2008/layout/NameandTitleOrganizationalChart"/>
    <dgm:cxn modelId="{4C046CB7-DC29-41E8-AD31-105DBB343EB4}" type="presOf" srcId="{39CA9DD2-6FB3-41FE-983D-C65DC597EECB}" destId="{4ED0DEA7-D502-4281-9283-3A031414A960}" srcOrd="0" destOrd="0" presId="urn:microsoft.com/office/officeart/2008/layout/NameandTitleOrganizationalChart"/>
    <dgm:cxn modelId="{2FC4E6BE-831A-4756-82C6-8C93D30902DD}" type="presOf" srcId="{058FB11B-57AB-4E6A-B994-D7FDA1BE45A3}" destId="{1452ABB2-6D47-48B6-8E96-A3350B76BB5C}" srcOrd="0" destOrd="0" presId="urn:microsoft.com/office/officeart/2008/layout/NameandTitleOrganizationalChart"/>
    <dgm:cxn modelId="{241A24D2-7B72-4548-A558-3AD0B0EB1DE6}" srcId="{C2265720-57A1-46DB-8A7F-D1FE982B2EFF}" destId="{908F987B-22C4-42A4-A4C7-F517EC2D5B5E}" srcOrd="2" destOrd="0" parTransId="{ACAD9FA7-EC14-441D-B2FC-7912A10D22A5}" sibTransId="{F6E92C28-8CBF-4D9D-A168-62B8C9B10824}"/>
    <dgm:cxn modelId="{BA5649D2-AA74-4182-A9D8-C08AEFA7887B}" type="presOf" srcId="{29326F62-6011-4427-9213-839DA18266F3}" destId="{271C696E-9E7E-4320-AE06-A8333B6FDB0B}" srcOrd="0" destOrd="0" presId="urn:microsoft.com/office/officeart/2008/layout/NameandTitleOrganizationalChart"/>
    <dgm:cxn modelId="{06D39AD2-C7E8-4F7B-A51D-750FF4270EC0}" type="presOf" srcId="{5E21EB13-338B-43C3-B975-929E8D8BBEB6}" destId="{30E5E82C-BD93-405C-8B50-49797738C7B3}" srcOrd="0" destOrd="0" presId="urn:microsoft.com/office/officeart/2008/layout/NameandTitleOrganizationalChart"/>
    <dgm:cxn modelId="{93A1D8DE-F2DB-4905-99F4-F79E8FCE5B20}" type="presOf" srcId="{908F987B-22C4-42A4-A4C7-F517EC2D5B5E}" destId="{DD338DB2-1982-4C26-928B-A5AF9AD4E97F}" srcOrd="0" destOrd="0" presId="urn:microsoft.com/office/officeart/2008/layout/NameandTitleOrganizationalChart"/>
    <dgm:cxn modelId="{2FF147F9-5E9A-4669-966E-B9ECC2C12FDC}" type="presOf" srcId="{908F987B-22C4-42A4-A4C7-F517EC2D5B5E}" destId="{727AC2E6-4EBB-4010-B35F-74B88385A44B}" srcOrd="1" destOrd="0" presId="urn:microsoft.com/office/officeart/2008/layout/NameandTitleOrganizationalChart"/>
    <dgm:cxn modelId="{0EE5DDFE-5403-47FC-8EA4-C72ABF07D934}" type="presOf" srcId="{7219BD08-F69B-437B-A22D-4A18BA9E7A89}" destId="{1B96CC40-01D2-4F3F-BA63-59842A76AE6E}" srcOrd="0" destOrd="0" presId="urn:microsoft.com/office/officeart/2008/layout/NameandTitleOrganizationalChart"/>
    <dgm:cxn modelId="{F3395A9C-DF09-46B4-86EE-26C60496F043}" type="presParOf" srcId="{CB47EB6C-CC66-44D0-B5E5-BD99D736AFEA}" destId="{5EB8FBCF-6266-4C58-8684-69BCD3666ED2}" srcOrd="0" destOrd="0" presId="urn:microsoft.com/office/officeart/2008/layout/NameandTitleOrganizationalChart"/>
    <dgm:cxn modelId="{FD708DB0-915D-43E0-86FC-CCF334870870}" type="presParOf" srcId="{5EB8FBCF-6266-4C58-8684-69BCD3666ED2}" destId="{941B2B56-2F9C-4C35-A737-8C4AF58C50B6}" srcOrd="0" destOrd="0" presId="urn:microsoft.com/office/officeart/2008/layout/NameandTitleOrganizationalChart"/>
    <dgm:cxn modelId="{16F3DCC6-1D1E-494E-95C6-E31B2F90E538}" type="presParOf" srcId="{941B2B56-2F9C-4C35-A737-8C4AF58C50B6}" destId="{C1B1EE45-F66D-4E0F-AF9B-AD5055A8BD35}" srcOrd="0" destOrd="0" presId="urn:microsoft.com/office/officeart/2008/layout/NameandTitleOrganizationalChart"/>
    <dgm:cxn modelId="{C713365C-80EC-4C1E-B704-E6E85D46A584}" type="presParOf" srcId="{941B2B56-2F9C-4C35-A737-8C4AF58C50B6}" destId="{3BE99189-0C37-4F04-8657-B5949D644A1A}" srcOrd="1" destOrd="0" presId="urn:microsoft.com/office/officeart/2008/layout/NameandTitleOrganizationalChart"/>
    <dgm:cxn modelId="{DDBE138A-3B8F-4E8A-88C1-5FF6FEAC7FA7}" type="presParOf" srcId="{941B2B56-2F9C-4C35-A737-8C4AF58C50B6}" destId="{E910D620-C73C-47CA-BEF6-6DB17B1DDF81}" srcOrd="2" destOrd="0" presId="urn:microsoft.com/office/officeart/2008/layout/NameandTitleOrganizationalChart"/>
    <dgm:cxn modelId="{CE2870D4-AAC2-4DAE-8D47-E1D9DC0EC3F8}" type="presParOf" srcId="{5EB8FBCF-6266-4C58-8684-69BCD3666ED2}" destId="{BB830F48-187E-4B09-BB65-F8763715BD4C}" srcOrd="1" destOrd="0" presId="urn:microsoft.com/office/officeart/2008/layout/NameandTitleOrganizationalChart"/>
    <dgm:cxn modelId="{000207ED-B5F7-46CE-86BA-670436539101}" type="presParOf" srcId="{BB830F48-187E-4B09-BB65-F8763715BD4C}" destId="{DDA4995A-B765-497C-95BC-FD7DA576DD9E}" srcOrd="0" destOrd="0" presId="urn:microsoft.com/office/officeart/2008/layout/NameandTitleOrganizationalChart"/>
    <dgm:cxn modelId="{ACB15780-CF77-470F-9AB5-DA4490FC3EB3}" type="presParOf" srcId="{BB830F48-187E-4B09-BB65-F8763715BD4C}" destId="{E7CA47C9-3F90-4DFC-A381-A5442113767A}" srcOrd="1" destOrd="0" presId="urn:microsoft.com/office/officeart/2008/layout/NameandTitleOrganizationalChart"/>
    <dgm:cxn modelId="{7C4AA106-B90B-4466-882D-7A57F0D8E7B9}" type="presParOf" srcId="{E7CA47C9-3F90-4DFC-A381-A5442113767A}" destId="{93AEDA74-95D0-451A-9445-42621A3EBC07}" srcOrd="0" destOrd="0" presId="urn:microsoft.com/office/officeart/2008/layout/NameandTitleOrganizationalChart"/>
    <dgm:cxn modelId="{AD2B4656-C8A9-498E-95F2-BD3D8E0ABB71}" type="presParOf" srcId="{93AEDA74-95D0-451A-9445-42621A3EBC07}" destId="{2A8EDFDA-EC26-44CD-B7AE-5EBCEB5879A7}" srcOrd="0" destOrd="0" presId="urn:microsoft.com/office/officeart/2008/layout/NameandTitleOrganizationalChart"/>
    <dgm:cxn modelId="{6B57380B-E1F8-46C6-9BD0-8DB8F2870B67}" type="presParOf" srcId="{93AEDA74-95D0-451A-9445-42621A3EBC07}" destId="{1B96CC40-01D2-4F3F-BA63-59842A76AE6E}" srcOrd="1" destOrd="0" presId="urn:microsoft.com/office/officeart/2008/layout/NameandTitleOrganizationalChart"/>
    <dgm:cxn modelId="{486A5876-71F8-4A03-9E99-61B2F510CA81}" type="presParOf" srcId="{93AEDA74-95D0-451A-9445-42621A3EBC07}" destId="{867317F6-7651-4603-BD96-9DCECF55C2F6}" srcOrd="2" destOrd="0" presId="urn:microsoft.com/office/officeart/2008/layout/NameandTitleOrganizationalChart"/>
    <dgm:cxn modelId="{4048ECC7-538E-46A3-A94D-5258B72F32F3}" type="presParOf" srcId="{E7CA47C9-3F90-4DFC-A381-A5442113767A}" destId="{A80F7B1F-96DF-410D-ACF7-F3231458B46C}" srcOrd="1" destOrd="0" presId="urn:microsoft.com/office/officeart/2008/layout/NameandTitleOrganizationalChart"/>
    <dgm:cxn modelId="{55B67C3F-20BB-4D29-9E86-4DC7B1C105DD}" type="presParOf" srcId="{E7CA47C9-3F90-4DFC-A381-A5442113767A}" destId="{C91400FB-D5BE-4F12-A58F-5C0E0E77F69A}" srcOrd="2" destOrd="0" presId="urn:microsoft.com/office/officeart/2008/layout/NameandTitleOrganizationalChart"/>
    <dgm:cxn modelId="{B1486F8C-450C-49FC-A97E-16F92E5A548C}" type="presParOf" srcId="{BB830F48-187E-4B09-BB65-F8763715BD4C}" destId="{2557180B-C633-4D0D-906A-86A8B93B681D}" srcOrd="2" destOrd="0" presId="urn:microsoft.com/office/officeart/2008/layout/NameandTitleOrganizationalChart"/>
    <dgm:cxn modelId="{A46CA333-AB03-4899-B55F-6E9867BB34A3}" type="presParOf" srcId="{BB830F48-187E-4B09-BB65-F8763715BD4C}" destId="{770A789E-9573-4343-B72B-740E6D2C2732}" srcOrd="3" destOrd="0" presId="urn:microsoft.com/office/officeart/2008/layout/NameandTitleOrganizationalChart"/>
    <dgm:cxn modelId="{80B31D8A-FB01-45D4-B604-D9FD918342BD}" type="presParOf" srcId="{770A789E-9573-4343-B72B-740E6D2C2732}" destId="{37DEC7C5-F6A7-4E15-B422-84FE8357B166}" srcOrd="0" destOrd="0" presId="urn:microsoft.com/office/officeart/2008/layout/NameandTitleOrganizationalChart"/>
    <dgm:cxn modelId="{0AFCB7DE-75C6-4FB5-AA19-26A0DF811E50}" type="presParOf" srcId="{37DEC7C5-F6A7-4E15-B422-84FE8357B166}" destId="{DD338DB2-1982-4C26-928B-A5AF9AD4E97F}" srcOrd="0" destOrd="0" presId="urn:microsoft.com/office/officeart/2008/layout/NameandTitleOrganizationalChart"/>
    <dgm:cxn modelId="{2FFDDAFF-8CE6-438B-9542-AA52C1E754F2}" type="presParOf" srcId="{37DEC7C5-F6A7-4E15-B422-84FE8357B166}" destId="{7CFFF05D-4D34-4F29-AD75-9DD9047BCA79}" srcOrd="1" destOrd="0" presId="urn:microsoft.com/office/officeart/2008/layout/NameandTitleOrganizationalChart"/>
    <dgm:cxn modelId="{B4DEDDEE-2843-4AB6-9604-BBC68428BF5F}" type="presParOf" srcId="{37DEC7C5-F6A7-4E15-B422-84FE8357B166}" destId="{727AC2E6-4EBB-4010-B35F-74B88385A44B}" srcOrd="2" destOrd="0" presId="urn:microsoft.com/office/officeart/2008/layout/NameandTitleOrganizationalChart"/>
    <dgm:cxn modelId="{57BB5192-2E6D-4F93-9F5E-B34AF2AC5653}" type="presParOf" srcId="{770A789E-9573-4343-B72B-740E6D2C2732}" destId="{62322211-8ADE-4516-A5A9-0020A31D20F6}" srcOrd="1" destOrd="0" presId="urn:microsoft.com/office/officeart/2008/layout/NameandTitleOrganizationalChart"/>
    <dgm:cxn modelId="{E787A34A-7EB7-4C20-B061-BBBF69E7AD7C}" type="presParOf" srcId="{770A789E-9573-4343-B72B-740E6D2C2732}" destId="{635CA92D-8F62-4164-BA02-A0C33C6CF8D7}" srcOrd="2" destOrd="0" presId="urn:microsoft.com/office/officeart/2008/layout/NameandTitleOrganizationalChart"/>
    <dgm:cxn modelId="{FB0DD50E-CD57-40D6-942A-CFBF150FBCA6}" type="presParOf" srcId="{BB830F48-187E-4B09-BB65-F8763715BD4C}" destId="{9D875A56-5995-48EE-B2BD-A65E6B758A88}" srcOrd="4" destOrd="0" presId="urn:microsoft.com/office/officeart/2008/layout/NameandTitleOrganizationalChart"/>
    <dgm:cxn modelId="{6CFC4CA0-C3DF-4A89-9905-4E68D45F340C}" type="presParOf" srcId="{BB830F48-187E-4B09-BB65-F8763715BD4C}" destId="{52AA38E2-6918-4641-911C-1A12E439738D}" srcOrd="5" destOrd="0" presId="urn:microsoft.com/office/officeart/2008/layout/NameandTitleOrganizationalChart"/>
    <dgm:cxn modelId="{D635C173-1D44-4320-B9FD-374B554D2A60}" type="presParOf" srcId="{52AA38E2-6918-4641-911C-1A12E439738D}" destId="{3CA8B0AB-A185-49A6-B295-4EECD7148A23}" srcOrd="0" destOrd="0" presId="urn:microsoft.com/office/officeart/2008/layout/NameandTitleOrganizationalChart"/>
    <dgm:cxn modelId="{E64552BC-C73C-4CCA-A55A-DFA14B331450}" type="presParOf" srcId="{3CA8B0AB-A185-49A6-B295-4EECD7148A23}" destId="{2A696BAE-4C00-4BE8-871C-26068BECA5FC}" srcOrd="0" destOrd="0" presId="urn:microsoft.com/office/officeart/2008/layout/NameandTitleOrganizationalChart"/>
    <dgm:cxn modelId="{47DAD064-66C7-462A-9E5B-4DDD228C4E4C}" type="presParOf" srcId="{3CA8B0AB-A185-49A6-B295-4EECD7148A23}" destId="{1452ABB2-6D47-48B6-8E96-A3350B76BB5C}" srcOrd="1" destOrd="0" presId="urn:microsoft.com/office/officeart/2008/layout/NameandTitleOrganizationalChart"/>
    <dgm:cxn modelId="{97048DA4-1261-492D-847A-0C71D25EFBB5}" type="presParOf" srcId="{3CA8B0AB-A185-49A6-B295-4EECD7148A23}" destId="{5D302B28-97EF-4D35-BD0F-E75EDDFF5787}" srcOrd="2" destOrd="0" presId="urn:microsoft.com/office/officeart/2008/layout/NameandTitleOrganizationalChart"/>
    <dgm:cxn modelId="{784F2476-6F46-4147-9CBA-D97BE471F70A}" type="presParOf" srcId="{52AA38E2-6918-4641-911C-1A12E439738D}" destId="{4994239B-1F3E-49FC-A322-A758461A5028}" srcOrd="1" destOrd="0" presId="urn:microsoft.com/office/officeart/2008/layout/NameandTitleOrganizationalChart"/>
    <dgm:cxn modelId="{363649E3-3FE1-452C-ADEF-A10EEFD3A2D5}" type="presParOf" srcId="{52AA38E2-6918-4641-911C-1A12E439738D}" destId="{A9357532-CD5C-4F7B-94C5-89CE08208052}" srcOrd="2" destOrd="0" presId="urn:microsoft.com/office/officeart/2008/layout/NameandTitleOrganizationalChart"/>
    <dgm:cxn modelId="{7B89DEEC-7C98-4983-99EB-1F4ECC7260FB}" type="presParOf" srcId="{BB830F48-187E-4B09-BB65-F8763715BD4C}" destId="{72EBFC26-8301-4371-AA0F-FAF87DA1F00C}" srcOrd="6" destOrd="0" presId="urn:microsoft.com/office/officeart/2008/layout/NameandTitleOrganizationalChart"/>
    <dgm:cxn modelId="{38DD2EB8-1536-42C5-AF26-B50481DA19CC}" type="presParOf" srcId="{BB830F48-187E-4B09-BB65-F8763715BD4C}" destId="{A71ABDFA-633E-49EB-A02D-668BCA13296A}" srcOrd="7" destOrd="0" presId="urn:microsoft.com/office/officeart/2008/layout/NameandTitleOrganizationalChart"/>
    <dgm:cxn modelId="{DCC6FD4D-595E-416F-A9B2-A9AC46EAE170}" type="presParOf" srcId="{A71ABDFA-633E-49EB-A02D-668BCA13296A}" destId="{469538FD-DCAD-4EA2-8AB1-1C711AB53CF2}" srcOrd="0" destOrd="0" presId="urn:microsoft.com/office/officeart/2008/layout/NameandTitleOrganizationalChart"/>
    <dgm:cxn modelId="{6B99B302-A3F0-48ED-B228-7468E4E6492A}" type="presParOf" srcId="{469538FD-DCAD-4EA2-8AB1-1C711AB53CF2}" destId="{1EC99B0B-433A-47CB-8662-2195141D68F5}" srcOrd="0" destOrd="0" presId="urn:microsoft.com/office/officeart/2008/layout/NameandTitleOrganizationalChart"/>
    <dgm:cxn modelId="{2E062969-1A8C-4EB8-971A-C1A2EEB3B056}" type="presParOf" srcId="{469538FD-DCAD-4EA2-8AB1-1C711AB53CF2}" destId="{30E5E82C-BD93-405C-8B50-49797738C7B3}" srcOrd="1" destOrd="0" presId="urn:microsoft.com/office/officeart/2008/layout/NameandTitleOrganizationalChart"/>
    <dgm:cxn modelId="{98CE7B18-DB41-4045-A3E3-E43E74221C93}" type="presParOf" srcId="{469538FD-DCAD-4EA2-8AB1-1C711AB53CF2}" destId="{DDB6B296-D59A-4501-87A4-33CCF1F4F4B9}" srcOrd="2" destOrd="0" presId="urn:microsoft.com/office/officeart/2008/layout/NameandTitleOrganizationalChart"/>
    <dgm:cxn modelId="{A8ACDD97-222A-42FD-A429-1D5EA89EA843}" type="presParOf" srcId="{A71ABDFA-633E-49EB-A02D-668BCA13296A}" destId="{8DC45EEA-590F-44DD-88C4-8DAFFBC1D069}" srcOrd="1" destOrd="0" presId="urn:microsoft.com/office/officeart/2008/layout/NameandTitleOrganizationalChart"/>
    <dgm:cxn modelId="{EF06704C-4565-41CC-8CFE-ABF16EED6647}" type="presParOf" srcId="{A71ABDFA-633E-49EB-A02D-668BCA13296A}" destId="{42722AA7-B692-4234-94A4-5CFDF5772D69}" srcOrd="2" destOrd="0" presId="urn:microsoft.com/office/officeart/2008/layout/NameandTitleOrganizationalChart"/>
    <dgm:cxn modelId="{78D0C535-AA15-4B67-B8AB-790B218889D0}" type="presParOf" srcId="{BB830F48-187E-4B09-BB65-F8763715BD4C}" destId="{409CA612-98C7-42D0-8765-6F0C07FAE61D}" srcOrd="8" destOrd="0" presId="urn:microsoft.com/office/officeart/2008/layout/NameandTitleOrganizationalChart"/>
    <dgm:cxn modelId="{B9F07FA7-1BA9-4750-B30D-582897E35010}" type="presParOf" srcId="{BB830F48-187E-4B09-BB65-F8763715BD4C}" destId="{F2A9B3D3-4826-4EAF-B3F3-8952BD1FEA36}" srcOrd="9" destOrd="0" presId="urn:microsoft.com/office/officeart/2008/layout/NameandTitleOrganizationalChart"/>
    <dgm:cxn modelId="{5671E069-EFFF-4971-82B2-10968B5BD943}" type="presParOf" srcId="{F2A9B3D3-4826-4EAF-B3F3-8952BD1FEA36}" destId="{75C7BF22-800B-4653-8371-251DF48A7008}" srcOrd="0" destOrd="0" presId="urn:microsoft.com/office/officeart/2008/layout/NameandTitleOrganizationalChart"/>
    <dgm:cxn modelId="{D40935B5-0BF0-456E-8E5D-93095B6E58D7}" type="presParOf" srcId="{75C7BF22-800B-4653-8371-251DF48A7008}" destId="{0E30C15E-21E9-413A-9C3F-31EA1C03FDF3}" srcOrd="0" destOrd="0" presId="urn:microsoft.com/office/officeart/2008/layout/NameandTitleOrganizationalChart"/>
    <dgm:cxn modelId="{26F340DA-C7E3-4FD3-A91F-90FE5906A47B}" type="presParOf" srcId="{75C7BF22-800B-4653-8371-251DF48A7008}" destId="{271C696E-9E7E-4320-AE06-A8333B6FDB0B}" srcOrd="1" destOrd="0" presId="urn:microsoft.com/office/officeart/2008/layout/NameandTitleOrganizationalChart"/>
    <dgm:cxn modelId="{0B4A49BC-F1CE-4D26-B8FA-FD6ADA393C9F}" type="presParOf" srcId="{75C7BF22-800B-4653-8371-251DF48A7008}" destId="{A7D90C30-B098-419F-BC7A-28A7914E029E}" srcOrd="2" destOrd="0" presId="urn:microsoft.com/office/officeart/2008/layout/NameandTitleOrganizationalChart"/>
    <dgm:cxn modelId="{9A70C0D3-9B5A-47B4-9F4B-FEEC05D0B67C}" type="presParOf" srcId="{F2A9B3D3-4826-4EAF-B3F3-8952BD1FEA36}" destId="{F2052ADB-B790-44B6-8C14-61DAC01AD2D8}" srcOrd="1" destOrd="0" presId="urn:microsoft.com/office/officeart/2008/layout/NameandTitleOrganizationalChart"/>
    <dgm:cxn modelId="{9D2332BF-CA00-4A91-9525-F3E70C4A8CCD}" type="presParOf" srcId="{F2A9B3D3-4826-4EAF-B3F3-8952BD1FEA36}" destId="{6B41B4DD-92FA-41C3-B531-FF8558E7567F}" srcOrd="2" destOrd="0" presId="urn:microsoft.com/office/officeart/2008/layout/NameandTitleOrganizationalChart"/>
    <dgm:cxn modelId="{8D36DF00-2B1E-4A07-B9C9-5366C645C88B}" type="presParOf" srcId="{5EB8FBCF-6266-4C58-8684-69BCD3666ED2}" destId="{77E232CD-835B-42EF-993B-499A965BE1B9}" srcOrd="2" destOrd="0" presId="urn:microsoft.com/office/officeart/2008/layout/NameandTitleOrganizationalChart"/>
    <dgm:cxn modelId="{73F6A101-B4F6-4897-AE0B-F27FEE665B65}" type="presParOf" srcId="{77E232CD-835B-42EF-993B-499A965BE1B9}" destId="{C7676823-5623-4B0B-B20B-38D667428720}" srcOrd="0" destOrd="0" presId="urn:microsoft.com/office/officeart/2008/layout/NameandTitleOrganizationalChart"/>
    <dgm:cxn modelId="{F34F8C97-D3E3-4286-83C7-1B3F065083C6}" type="presParOf" srcId="{77E232CD-835B-42EF-993B-499A965BE1B9}" destId="{548E0701-CF06-48E8-BF40-6BEF884445E4}" srcOrd="1" destOrd="0" presId="urn:microsoft.com/office/officeart/2008/layout/NameandTitleOrganizationalChart"/>
    <dgm:cxn modelId="{8563663A-B714-43FD-96D5-C3E3793CA3D5}" type="presParOf" srcId="{548E0701-CF06-48E8-BF40-6BEF884445E4}" destId="{4DF93C4F-6DFC-4081-A9C2-3E846FC368C8}" srcOrd="0" destOrd="0" presId="urn:microsoft.com/office/officeart/2008/layout/NameandTitleOrganizationalChart"/>
    <dgm:cxn modelId="{8AD6F290-A161-4BE6-867C-FADC97B740F0}" type="presParOf" srcId="{4DF93C4F-6DFC-4081-A9C2-3E846FC368C8}" destId="{255A636A-4F3A-4FF6-8D93-4AF028EDFC7A}" srcOrd="0" destOrd="0" presId="urn:microsoft.com/office/officeart/2008/layout/NameandTitleOrganizationalChart"/>
    <dgm:cxn modelId="{9FD33607-B5B5-4933-A5A7-DB5FCAC13DDD}" type="presParOf" srcId="{4DF93C4F-6DFC-4081-A9C2-3E846FC368C8}" destId="{4ED0DEA7-D502-4281-9283-3A031414A960}" srcOrd="1" destOrd="0" presId="urn:microsoft.com/office/officeart/2008/layout/NameandTitleOrganizationalChart"/>
    <dgm:cxn modelId="{46791489-80CE-4D9B-A38A-74B103020928}" type="presParOf" srcId="{4DF93C4F-6DFC-4081-A9C2-3E846FC368C8}" destId="{CEEE3266-DFB9-4421-B72E-1E2579F8E486}" srcOrd="2" destOrd="0" presId="urn:microsoft.com/office/officeart/2008/layout/NameandTitleOrganizationalChart"/>
    <dgm:cxn modelId="{6281AAD7-65B7-4EC9-BA92-907123E556D6}" type="presParOf" srcId="{548E0701-CF06-48E8-BF40-6BEF884445E4}" destId="{5E881B19-135A-4660-ADDC-40D6925F6F9D}" srcOrd="1" destOrd="0" presId="urn:microsoft.com/office/officeart/2008/layout/NameandTitleOrganizationalChart"/>
    <dgm:cxn modelId="{151CB56C-A2B5-4A60-8A45-0EFF1CE234AE}" type="presParOf" srcId="{548E0701-CF06-48E8-BF40-6BEF884445E4}" destId="{AE17A77A-B5B3-4EA4-8632-76D81F1A1AF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76823-5623-4B0B-B20B-38D667428720}">
      <dsp:nvSpPr>
        <dsp:cNvPr id="0" name=""/>
        <dsp:cNvSpPr/>
      </dsp:nvSpPr>
      <dsp:spPr>
        <a:xfrm>
          <a:off x="4818111" y="1448271"/>
          <a:ext cx="314846" cy="880954"/>
        </a:xfrm>
        <a:custGeom>
          <a:avLst/>
          <a:gdLst/>
          <a:ahLst/>
          <a:cxnLst/>
          <a:rect l="0" t="0" r="0" b="0"/>
          <a:pathLst>
            <a:path>
              <a:moveTo>
                <a:pt x="314846" y="0"/>
              </a:moveTo>
              <a:lnTo>
                <a:pt x="314846" y="880954"/>
              </a:lnTo>
              <a:lnTo>
                <a:pt x="0" y="8809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CA612-98C7-42D0-8765-6F0C07FAE61D}">
      <dsp:nvSpPr>
        <dsp:cNvPr id="0" name=""/>
        <dsp:cNvSpPr/>
      </dsp:nvSpPr>
      <dsp:spPr>
        <a:xfrm>
          <a:off x="5132958" y="1448271"/>
          <a:ext cx="4236025" cy="1919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8287"/>
              </a:lnTo>
              <a:lnTo>
                <a:pt x="4236025" y="1728287"/>
              </a:lnTo>
              <a:lnTo>
                <a:pt x="4236025" y="1919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BFC26-8301-4371-AA0F-FAF87DA1F00C}">
      <dsp:nvSpPr>
        <dsp:cNvPr id="0" name=""/>
        <dsp:cNvSpPr/>
      </dsp:nvSpPr>
      <dsp:spPr>
        <a:xfrm>
          <a:off x="5132958" y="1448271"/>
          <a:ext cx="2118012" cy="1919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8287"/>
              </a:lnTo>
              <a:lnTo>
                <a:pt x="2118012" y="1728287"/>
              </a:lnTo>
              <a:lnTo>
                <a:pt x="2118012" y="1919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75A56-5995-48EE-B2BD-A65E6B758A88}">
      <dsp:nvSpPr>
        <dsp:cNvPr id="0" name=""/>
        <dsp:cNvSpPr/>
      </dsp:nvSpPr>
      <dsp:spPr>
        <a:xfrm>
          <a:off x="5087238" y="1448271"/>
          <a:ext cx="91440" cy="19190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7180B-C633-4D0D-906A-86A8B93B681D}">
      <dsp:nvSpPr>
        <dsp:cNvPr id="0" name=""/>
        <dsp:cNvSpPr/>
      </dsp:nvSpPr>
      <dsp:spPr>
        <a:xfrm>
          <a:off x="3014945" y="1448271"/>
          <a:ext cx="2118012" cy="1919009"/>
        </a:xfrm>
        <a:custGeom>
          <a:avLst/>
          <a:gdLst/>
          <a:ahLst/>
          <a:cxnLst/>
          <a:rect l="0" t="0" r="0" b="0"/>
          <a:pathLst>
            <a:path>
              <a:moveTo>
                <a:pt x="2118012" y="0"/>
              </a:moveTo>
              <a:lnTo>
                <a:pt x="2118012" y="1728287"/>
              </a:lnTo>
              <a:lnTo>
                <a:pt x="0" y="1728287"/>
              </a:lnTo>
              <a:lnTo>
                <a:pt x="0" y="1919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4995A-B765-497C-95BC-FD7DA576DD9E}">
      <dsp:nvSpPr>
        <dsp:cNvPr id="0" name=""/>
        <dsp:cNvSpPr/>
      </dsp:nvSpPr>
      <dsp:spPr>
        <a:xfrm>
          <a:off x="896932" y="1448271"/>
          <a:ext cx="4236025" cy="1919009"/>
        </a:xfrm>
        <a:custGeom>
          <a:avLst/>
          <a:gdLst/>
          <a:ahLst/>
          <a:cxnLst/>
          <a:rect l="0" t="0" r="0" b="0"/>
          <a:pathLst>
            <a:path>
              <a:moveTo>
                <a:pt x="4236025" y="0"/>
              </a:moveTo>
              <a:lnTo>
                <a:pt x="4236025" y="1728287"/>
              </a:lnTo>
              <a:lnTo>
                <a:pt x="0" y="1728287"/>
              </a:lnTo>
              <a:lnTo>
                <a:pt x="0" y="1919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1EE45-F66D-4E0F-AF9B-AD5055A8BD35}">
      <dsp:nvSpPr>
        <dsp:cNvPr id="0" name=""/>
        <dsp:cNvSpPr/>
      </dsp:nvSpPr>
      <dsp:spPr>
        <a:xfrm>
          <a:off x="4343608" y="630891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Kommunedirektør</a:t>
          </a:r>
        </a:p>
      </dsp:txBody>
      <dsp:txXfrm>
        <a:off x="4343608" y="630891"/>
        <a:ext cx="1578698" cy="817380"/>
      </dsp:txXfrm>
    </dsp:sp>
    <dsp:sp modelId="{3BE99189-0C37-4F04-8657-B5949D644A1A}">
      <dsp:nvSpPr>
        <dsp:cNvPr id="0" name=""/>
        <dsp:cNvSpPr/>
      </dsp:nvSpPr>
      <dsp:spPr>
        <a:xfrm>
          <a:off x="4659348" y="1266631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Rita Johnsen</a:t>
          </a:r>
        </a:p>
      </dsp:txBody>
      <dsp:txXfrm>
        <a:off x="4659348" y="1266631"/>
        <a:ext cx="1420828" cy="272460"/>
      </dsp:txXfrm>
    </dsp:sp>
    <dsp:sp modelId="{2A8EDFDA-EC26-44CD-B7AE-5EBCEB5879A7}">
      <dsp:nvSpPr>
        <dsp:cNvPr id="0" name=""/>
        <dsp:cNvSpPr/>
      </dsp:nvSpPr>
      <dsp:spPr>
        <a:xfrm>
          <a:off x="107582" y="3367280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HR og fellestjenesten</a:t>
          </a:r>
        </a:p>
      </dsp:txBody>
      <dsp:txXfrm>
        <a:off x="107582" y="3367280"/>
        <a:ext cx="1578698" cy="817380"/>
      </dsp:txXfrm>
    </dsp:sp>
    <dsp:sp modelId="{1B96CC40-01D2-4F3F-BA63-59842A76AE6E}">
      <dsp:nvSpPr>
        <dsp:cNvPr id="0" name=""/>
        <dsp:cNvSpPr/>
      </dsp:nvSpPr>
      <dsp:spPr>
        <a:xfrm>
          <a:off x="423322" y="4003020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Brita Kleivan</a:t>
          </a:r>
        </a:p>
      </dsp:txBody>
      <dsp:txXfrm>
        <a:off x="423322" y="4003020"/>
        <a:ext cx="1420828" cy="272460"/>
      </dsp:txXfrm>
    </dsp:sp>
    <dsp:sp modelId="{DD338DB2-1982-4C26-928B-A5AF9AD4E97F}">
      <dsp:nvSpPr>
        <dsp:cNvPr id="0" name=""/>
        <dsp:cNvSpPr/>
      </dsp:nvSpPr>
      <dsp:spPr>
        <a:xfrm>
          <a:off x="2225595" y="3367280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Økonomi</a:t>
          </a:r>
        </a:p>
      </dsp:txBody>
      <dsp:txXfrm>
        <a:off x="2225595" y="3367280"/>
        <a:ext cx="1578698" cy="817380"/>
      </dsp:txXfrm>
    </dsp:sp>
    <dsp:sp modelId="{7CFFF05D-4D34-4F29-AD75-9DD9047BCA79}">
      <dsp:nvSpPr>
        <dsp:cNvPr id="0" name=""/>
        <dsp:cNvSpPr/>
      </dsp:nvSpPr>
      <dsp:spPr>
        <a:xfrm>
          <a:off x="2541335" y="4003020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Johnny Kvalø</a:t>
          </a:r>
        </a:p>
      </dsp:txBody>
      <dsp:txXfrm>
        <a:off x="2541335" y="4003020"/>
        <a:ext cx="1420828" cy="272460"/>
      </dsp:txXfrm>
    </dsp:sp>
    <dsp:sp modelId="{2A696BAE-4C00-4BE8-871C-26068BECA5FC}">
      <dsp:nvSpPr>
        <dsp:cNvPr id="0" name=""/>
        <dsp:cNvSpPr/>
      </dsp:nvSpPr>
      <dsp:spPr>
        <a:xfrm>
          <a:off x="4343608" y="3367280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Teknisk og samfunnsutvikling</a:t>
          </a:r>
        </a:p>
      </dsp:txBody>
      <dsp:txXfrm>
        <a:off x="4343608" y="3367280"/>
        <a:ext cx="1578698" cy="817380"/>
      </dsp:txXfrm>
    </dsp:sp>
    <dsp:sp modelId="{1452ABB2-6D47-48B6-8E96-A3350B76BB5C}">
      <dsp:nvSpPr>
        <dsp:cNvPr id="0" name=""/>
        <dsp:cNvSpPr/>
      </dsp:nvSpPr>
      <dsp:spPr>
        <a:xfrm>
          <a:off x="4659348" y="4003020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Terje Kili</a:t>
          </a:r>
        </a:p>
      </dsp:txBody>
      <dsp:txXfrm>
        <a:off x="4659348" y="4003020"/>
        <a:ext cx="1420828" cy="272460"/>
      </dsp:txXfrm>
    </dsp:sp>
    <dsp:sp modelId="{1EC99B0B-433A-47CB-8662-2195141D68F5}">
      <dsp:nvSpPr>
        <dsp:cNvPr id="0" name=""/>
        <dsp:cNvSpPr/>
      </dsp:nvSpPr>
      <dsp:spPr>
        <a:xfrm>
          <a:off x="6461621" y="3367280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Helse og omsorg</a:t>
          </a:r>
        </a:p>
      </dsp:txBody>
      <dsp:txXfrm>
        <a:off x="6461621" y="3367280"/>
        <a:ext cx="1578698" cy="817380"/>
      </dsp:txXfrm>
    </dsp:sp>
    <dsp:sp modelId="{30E5E82C-BD93-405C-8B50-49797738C7B3}">
      <dsp:nvSpPr>
        <dsp:cNvPr id="0" name=""/>
        <dsp:cNvSpPr/>
      </dsp:nvSpPr>
      <dsp:spPr>
        <a:xfrm>
          <a:off x="6777361" y="4003020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Sture Jacobsen</a:t>
          </a:r>
        </a:p>
      </dsp:txBody>
      <dsp:txXfrm>
        <a:off x="6777361" y="4003020"/>
        <a:ext cx="1420828" cy="272460"/>
      </dsp:txXfrm>
    </dsp:sp>
    <dsp:sp modelId="{0E30C15E-21E9-413A-9C3F-31EA1C03FDF3}">
      <dsp:nvSpPr>
        <dsp:cNvPr id="0" name=""/>
        <dsp:cNvSpPr/>
      </dsp:nvSpPr>
      <dsp:spPr>
        <a:xfrm>
          <a:off x="8579634" y="3367280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Oppvekst</a:t>
          </a:r>
        </a:p>
      </dsp:txBody>
      <dsp:txXfrm>
        <a:off x="8579634" y="3367280"/>
        <a:ext cx="1578698" cy="817380"/>
      </dsp:txXfrm>
    </dsp:sp>
    <dsp:sp modelId="{271C696E-9E7E-4320-AE06-A8333B6FDB0B}">
      <dsp:nvSpPr>
        <dsp:cNvPr id="0" name=""/>
        <dsp:cNvSpPr/>
      </dsp:nvSpPr>
      <dsp:spPr>
        <a:xfrm>
          <a:off x="8895374" y="4003020"/>
          <a:ext cx="1420828" cy="2724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Erik Strand</a:t>
          </a:r>
        </a:p>
      </dsp:txBody>
      <dsp:txXfrm>
        <a:off x="8895374" y="4003020"/>
        <a:ext cx="1420828" cy="272460"/>
      </dsp:txXfrm>
    </dsp:sp>
    <dsp:sp modelId="{255A636A-4F3A-4FF6-8D93-4AF028EDFC7A}">
      <dsp:nvSpPr>
        <dsp:cNvPr id="0" name=""/>
        <dsp:cNvSpPr/>
      </dsp:nvSpPr>
      <dsp:spPr>
        <a:xfrm>
          <a:off x="3239412" y="1920535"/>
          <a:ext cx="1578698" cy="817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1534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Støtte stab</a:t>
          </a:r>
        </a:p>
      </dsp:txBody>
      <dsp:txXfrm>
        <a:off x="3239412" y="1920535"/>
        <a:ext cx="1578698" cy="817380"/>
      </dsp:txXfrm>
    </dsp:sp>
    <dsp:sp modelId="{4ED0DEA7-D502-4281-9283-3A031414A960}">
      <dsp:nvSpPr>
        <dsp:cNvPr id="0" name=""/>
        <dsp:cNvSpPr/>
      </dsp:nvSpPr>
      <dsp:spPr>
        <a:xfrm>
          <a:off x="3509963" y="2399175"/>
          <a:ext cx="1511207" cy="5866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600" kern="1200" dirty="0"/>
            <a:t>Kommuneadvokat: Knut Erik Harjang</a:t>
          </a:r>
        </a:p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600" kern="1200" dirty="0"/>
            <a:t>Næring: Viktor Johnsen og Geir Breivik</a:t>
          </a:r>
        </a:p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600" kern="1200" dirty="0"/>
            <a:t>Kommunikasjonsrådgiver: Iselin Nilsen</a:t>
          </a:r>
        </a:p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600" kern="1200" dirty="0"/>
            <a:t>Barnehagemyndighet: Kristoffer Lagesen</a:t>
          </a:r>
        </a:p>
      </dsp:txBody>
      <dsp:txXfrm>
        <a:off x="3509963" y="2399175"/>
        <a:ext cx="1511207" cy="5866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AD58C9-5E66-06B2-0D96-5496C28BA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46A95A5-4097-9897-EF5E-D4CED2D75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8787BE4-EC61-CAAF-37D9-EDC5ADA8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09CADF-D7B5-7EE2-FA77-0EADEE24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62C82B4-A671-480C-46CB-BDAB89E2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886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C651B9-15FC-160D-58B1-2EB9A4839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A32AA9A-0D1F-3DFF-7728-E5F2CA34B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B26B594-BDD0-826A-E47D-97EDB38E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73B437-5EE3-DB34-87FB-C46D4322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B67038-71C1-7B15-606C-5A4AF8091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830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3287313-4BD8-D9D8-D841-CA7CB3632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3696842-B798-24A6-8C5B-9EEE6166B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BBF49D9-DD6D-FEFC-0583-A8D7C791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EA5BD9-3F0F-267C-6850-717EE2459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A4D64D6-4459-CAB4-841B-21EEDDCA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745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76FF1A-4E52-4658-1FA5-3D6F8087C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40588D-274C-F1E6-E60B-FBDEA2F46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82D4B15-4239-3FD2-9C32-8F68D0C7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3F3E68-ADD4-8F1B-CC57-4760716EF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C462C25-F08F-F169-306D-1EAADCF1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38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D9693D-B407-AD6B-CA50-738326DE6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F0B2E7D-7ADB-1C6A-53FD-ED248D64C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4A1EAE-763F-1714-120D-5CBC8A9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8315C3-5FF3-E358-D485-8771837F3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2487C5B-E1BC-4A02-F1DD-6A360D0E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271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48963C-303E-8EB3-996B-BC4445BB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F5D3BF6-CE62-FA3B-2786-158DD9821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F105F98-E16E-39E4-6A94-62CBC62AE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4BD071D-23ED-67C5-4ADE-614B19F4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D4AA0F1-70A9-860A-C4BB-D2B4DF05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A8A39D0-B63D-9742-DE44-E9EF428E4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647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8AE058-974D-7758-EDDC-7F5ED5A4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3C06667-3534-F929-065B-A82212822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8F81167-FEDE-BFB7-FD84-5CEFF4AD9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BA34179-18ED-7EAF-25AE-D398B665A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9BA6FD5-3149-FC2A-ADF0-242F2C3AE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DC821ED-B201-C763-7CA8-871419F17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A12F061-FAAE-8359-3F6B-59FA84C3F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FF540AA-C712-1DF0-68E3-0AD3A171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15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1CAAEB-8BBF-6637-FBCC-3F18A1AC0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4F2A52-C265-EDDF-FE05-FCB2777E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BF96589-E3E1-4B48-0396-6A84A1FF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E3F21AB-EED4-A169-BCFF-27F22FCA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507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C7622DD-4467-3EE2-1A31-BACC5813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732DEC8-8373-8D4A-7873-3F1C0EB1C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AA011B9-39FE-6AF5-9E0F-378A5281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653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01764E-7D16-299D-F0FB-220C3403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989A3E-A921-23EC-41BE-E46E35174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12B3497-46BC-191B-DFCF-6BF071846B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1879225-5ACF-75FE-FAB9-1A4719A4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32368BE-0BA6-A525-0711-9EA13AF1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77B2C76-C535-8E58-F373-CCD8F920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847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66CF26-D2E9-06BD-55D9-B4E51A86B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E5F18DB-00F3-8433-9C83-2DEA4D7B9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60CEC4B-7E29-16AE-1C08-08E4F42B1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B21C741-E396-1E88-2C92-CD976F19F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2E8F319-9E3E-1E1C-819C-401093A5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FB6BE33-5407-C513-4EEA-934515872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838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4F26CE-735A-C788-735E-BE9BA2594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87F3F83-982E-C985-BA41-5322FBE1C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7704AE-0041-7B75-C0C9-C147AA032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CE967-9D78-45BC-9F07-9F7DAA8F54B1}" type="datetimeFigureOut">
              <a:rPr lang="nb-NO" smtClean="0"/>
              <a:t>21.03.2023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EAA7A6-F925-1A59-6780-0483EB915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F76F855-AD31-2371-A070-34AFE9A2CF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8529A-8A81-4C5A-B7F1-A34CDFD537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17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CF712AD-EF77-82F1-5E76-870A090D4C2A}"/>
              </a:ext>
            </a:extLst>
          </p:cNvPr>
          <p:cNvSpPr/>
          <p:nvPr/>
        </p:nvSpPr>
        <p:spPr>
          <a:xfrm>
            <a:off x="-3761541" y="-192652"/>
            <a:ext cx="521970" cy="379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" name="Tekstboks 2">
            <a:extLst>
              <a:ext uri="{FF2B5EF4-FFF2-40B4-BE49-F238E27FC236}">
                <a16:creationId xmlns:a16="http://schemas.microsoft.com/office/drawing/2014/main" id="{F1BBBF33-C671-4F21-8D82-76F5521A2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369" y="2062233"/>
            <a:ext cx="8893175" cy="2133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Bilde 5">
            <a:extLst>
              <a:ext uri="{FF2B5EF4-FFF2-40B4-BE49-F238E27FC236}">
                <a16:creationId xmlns:a16="http://schemas.microsoft.com/office/drawing/2014/main" id="{56099886-E8E0-6FCC-0EAA-387788422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0" t="31056" r="7288" b="30637"/>
          <a:stretch>
            <a:fillRect/>
          </a:stretch>
        </p:blipFill>
        <p:spPr bwMode="auto">
          <a:xfrm>
            <a:off x="-3773606" y="257246"/>
            <a:ext cx="2247900" cy="71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Bilde 9">
            <a:extLst>
              <a:ext uri="{FF2B5EF4-FFF2-40B4-BE49-F238E27FC236}">
                <a16:creationId xmlns:a16="http://schemas.microsoft.com/office/drawing/2014/main" id="{C2059301-3C3B-EC3F-3A55-C7F651FD9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538"/>
          <a:stretch>
            <a:fillRect/>
          </a:stretch>
        </p:blipFill>
        <p:spPr bwMode="auto">
          <a:xfrm>
            <a:off x="1008489" y="4195833"/>
            <a:ext cx="10175022" cy="2501073"/>
          </a:xfrm>
          <a:prstGeom prst="rect">
            <a:avLst/>
          </a:prstGeom>
          <a:solidFill>
            <a:srgbClr val="DAD8D0"/>
          </a:solidFill>
          <a:effectLst>
            <a:softEdge rad="1244600"/>
          </a:effec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F6BCA3FD-31F7-BCA7-ADB1-8A0A15F4A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73606" y="-2047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0FB8BC3-6EEB-42E1-34E3-BFB8A3515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73606" y="2524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250C4F5C-F11B-920A-8C03-D57E0CF98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73606" y="7096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37E9979-C078-EC26-7528-EDA18230AC93}"/>
              </a:ext>
            </a:extLst>
          </p:cNvPr>
          <p:cNvSpPr txBox="1"/>
          <p:nvPr/>
        </p:nvSpPr>
        <p:spPr>
          <a:xfrm>
            <a:off x="852369" y="340352"/>
            <a:ext cx="3917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rgbClr val="0070C0"/>
                </a:solidFill>
              </a:rPr>
              <a:t>ADMINISTRATIVT ORGANISASJONSKART</a:t>
            </a: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E5CE4DC0-688F-7734-DFFA-0E8A060F64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72" y="647799"/>
            <a:ext cx="2243522" cy="713294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95FFC97C-2199-0E44-0797-EED502AAA1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5801409"/>
              </p:ext>
            </p:extLst>
          </p:nvPr>
        </p:nvGraphicFramePr>
        <p:xfrm>
          <a:off x="884107" y="259303"/>
          <a:ext cx="10423786" cy="4906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67431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Eva Merethe Bergli</dc:creator>
  <cp:lastModifiedBy>Eva Merethe Bergli</cp:lastModifiedBy>
  <cp:revision>2</cp:revision>
  <dcterms:created xsi:type="dcterms:W3CDTF">2023-03-21T16:27:46Z</dcterms:created>
  <dcterms:modified xsi:type="dcterms:W3CDTF">2023-03-21T16:52:29Z</dcterms:modified>
</cp:coreProperties>
</file>