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customXml/itemProps4.xml" ContentType="application/vnd.openxmlformats-officedocument.customXmlProperties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5"/>
  </p:sldMasterIdLst>
  <p:sldIdLst>
    <p:sldId id="257" r:id="rId6"/>
  </p:sldIdLst>
  <p:sldSz cx="6858000" cy="9144000" type="screen4x3"/>
  <p:notesSz cx="6794500" cy="99314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44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43" autoAdjust="0"/>
  </p:normalViewPr>
  <p:slideViewPr>
    <p:cSldViewPr>
      <p:cViewPr>
        <p:scale>
          <a:sx n="100" d="100"/>
          <a:sy n="100" d="100"/>
        </p:scale>
        <p:origin x="-972" y="-7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E7E65E-28A2-4359-9A40-6D3C4509DA36}" type="doc">
      <dgm:prSet loTypeId="urn:microsoft.com/office/officeart/2005/8/layout/orgChart1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9E18A7FE-C2AA-4E9E-AF2D-641F45C2D2FF}">
      <dgm:prSet phldrT="[Tekst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nb-NO" sz="1200" b="1" dirty="0" smtClean="0">
              <a:solidFill>
                <a:schemeClr val="tx1"/>
              </a:solidFill>
              <a:latin typeface="Calibri" pitchFamily="34" charset="0"/>
            </a:rPr>
            <a:t>RÅDMANN  TORLEIF LINDAHL</a:t>
          </a:r>
        </a:p>
        <a:p>
          <a:endParaRPr lang="nb-NO" sz="1000" dirty="0" smtClean="0"/>
        </a:p>
        <a:p>
          <a:endParaRPr lang="nb-NO" sz="1000" dirty="0"/>
        </a:p>
      </dgm:t>
    </dgm:pt>
    <dgm:pt modelId="{67E611D4-3391-4FBB-B506-E2056689CA69}" type="parTrans" cxnId="{89DD21A4-7FF9-4D51-82A9-05D355561EE8}">
      <dgm:prSet/>
      <dgm:spPr/>
      <dgm:t>
        <a:bodyPr/>
        <a:lstStyle/>
        <a:p>
          <a:endParaRPr lang="nb-NO"/>
        </a:p>
      </dgm:t>
    </dgm:pt>
    <dgm:pt modelId="{05A22578-3BB3-4495-8CD9-52AB35F29D2A}" type="sibTrans" cxnId="{89DD21A4-7FF9-4D51-82A9-05D355561EE8}">
      <dgm:prSet/>
      <dgm:spPr/>
      <dgm:t>
        <a:bodyPr/>
        <a:lstStyle/>
        <a:p>
          <a:endParaRPr lang="nb-NO"/>
        </a:p>
      </dgm:t>
    </dgm:pt>
    <dgm:pt modelId="{EC30A4B0-5728-4882-A83D-6D9A4513D8E2}" type="asst">
      <dgm:prSet phldrT="[Tekst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nb-NO" dirty="0" smtClean="0">
              <a:solidFill>
                <a:schemeClr val="tx1"/>
              </a:solidFill>
            </a:rPr>
            <a:t>Utvikling</a:t>
          </a:r>
        </a:p>
        <a:p>
          <a:r>
            <a:rPr lang="nb-NO" dirty="0" smtClean="0">
              <a:solidFill>
                <a:schemeClr val="tx1"/>
              </a:solidFill>
            </a:rPr>
            <a:t>Rune Lund konst.</a:t>
          </a:r>
          <a:endParaRPr lang="nb-NO" dirty="0">
            <a:solidFill>
              <a:schemeClr val="tx1"/>
            </a:solidFill>
          </a:endParaRPr>
        </a:p>
      </dgm:t>
    </dgm:pt>
    <dgm:pt modelId="{B6D2E081-253D-4C6C-A657-61A9632619B9}" type="parTrans" cxnId="{706BD564-B4D2-4B69-8F5E-910D85C3D798}">
      <dgm:prSet/>
      <dgm:spPr/>
      <dgm:t>
        <a:bodyPr/>
        <a:lstStyle/>
        <a:p>
          <a:endParaRPr lang="nb-NO"/>
        </a:p>
      </dgm:t>
    </dgm:pt>
    <dgm:pt modelId="{47BB47E9-4CDF-4EBD-87C4-B07295E0440E}" type="sibTrans" cxnId="{706BD564-B4D2-4B69-8F5E-910D85C3D798}">
      <dgm:prSet/>
      <dgm:spPr/>
      <dgm:t>
        <a:bodyPr/>
        <a:lstStyle/>
        <a:p>
          <a:endParaRPr lang="nb-NO"/>
        </a:p>
      </dgm:t>
    </dgm:pt>
    <dgm:pt modelId="{6E7BA1B4-CF4D-49CC-81C0-8BE973B86F02}">
      <dgm:prSet phldrT="[Tekst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nb-NO" sz="1200" b="1" dirty="0" smtClean="0">
              <a:solidFill>
                <a:schemeClr val="tx1"/>
              </a:solidFill>
            </a:rPr>
            <a:t>SAMFUNN</a:t>
          </a:r>
          <a:endParaRPr lang="nb-NO" sz="1200" b="1" dirty="0">
            <a:solidFill>
              <a:schemeClr val="tx1"/>
            </a:solidFill>
          </a:endParaRPr>
        </a:p>
      </dgm:t>
    </dgm:pt>
    <dgm:pt modelId="{FB0391DE-F4D1-4EE7-A9A2-4E45FA85DF90}" type="parTrans" cxnId="{4C30FE4C-28E6-42B8-AB88-E51574F382CC}">
      <dgm:prSet/>
      <dgm:spPr/>
      <dgm:t>
        <a:bodyPr/>
        <a:lstStyle/>
        <a:p>
          <a:endParaRPr lang="nb-NO"/>
        </a:p>
      </dgm:t>
    </dgm:pt>
    <dgm:pt modelId="{BF962DED-4FBB-463E-A6C6-5AD72AFFDB95}" type="sibTrans" cxnId="{4C30FE4C-28E6-42B8-AB88-E51574F382CC}">
      <dgm:prSet/>
      <dgm:spPr/>
      <dgm:t>
        <a:bodyPr/>
        <a:lstStyle/>
        <a:p>
          <a:endParaRPr lang="nb-NO"/>
        </a:p>
      </dgm:t>
    </dgm:pt>
    <dgm:pt modelId="{24DC48FC-CB7D-4F2C-92D3-EBA801949C1A}">
      <dgm:prSet phldrT="[Tekst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nb-NO" sz="1200" b="1" dirty="0" smtClean="0">
              <a:solidFill>
                <a:schemeClr val="tx1"/>
              </a:solidFill>
            </a:rPr>
            <a:t>OPPVEKST</a:t>
          </a:r>
          <a:endParaRPr lang="nb-NO" sz="1200" b="1" dirty="0">
            <a:solidFill>
              <a:schemeClr val="tx1"/>
            </a:solidFill>
          </a:endParaRPr>
        </a:p>
      </dgm:t>
    </dgm:pt>
    <dgm:pt modelId="{B1D2DCD4-6951-48A6-8ED9-7BEBC33B0716}" type="parTrans" cxnId="{42DE1B12-1796-4BA2-B7EC-0AF0C7574CAC}">
      <dgm:prSet/>
      <dgm:spPr/>
      <dgm:t>
        <a:bodyPr/>
        <a:lstStyle/>
        <a:p>
          <a:endParaRPr lang="nb-NO"/>
        </a:p>
      </dgm:t>
    </dgm:pt>
    <dgm:pt modelId="{9BAC0CC7-AAEC-4C7C-B5ED-5EE2A241D030}" type="sibTrans" cxnId="{42DE1B12-1796-4BA2-B7EC-0AF0C7574CAC}">
      <dgm:prSet/>
      <dgm:spPr/>
      <dgm:t>
        <a:bodyPr/>
        <a:lstStyle/>
        <a:p>
          <a:endParaRPr lang="nb-NO"/>
        </a:p>
      </dgm:t>
    </dgm:pt>
    <dgm:pt modelId="{D416E21D-7055-4539-AE9B-CC095C0C722A}" type="asst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nb-NO" dirty="0" smtClean="0">
              <a:solidFill>
                <a:schemeClr val="tx1"/>
              </a:solidFill>
            </a:rPr>
            <a:t>Økonomi </a:t>
          </a:r>
        </a:p>
        <a:p>
          <a:r>
            <a:rPr lang="nb-NO" dirty="0" smtClean="0">
              <a:solidFill>
                <a:schemeClr val="tx1"/>
              </a:solidFill>
            </a:rPr>
            <a:t>Karin Nagell</a:t>
          </a:r>
          <a:endParaRPr lang="nb-NO" dirty="0">
            <a:solidFill>
              <a:schemeClr val="tx1"/>
            </a:solidFill>
          </a:endParaRPr>
        </a:p>
      </dgm:t>
    </dgm:pt>
    <dgm:pt modelId="{0ABF2AF8-02AD-43E5-BCC5-957FC8753B56}" type="parTrans" cxnId="{8E751ACD-0532-4B1A-BAAC-5DDD882A97DC}">
      <dgm:prSet/>
      <dgm:spPr/>
      <dgm:t>
        <a:bodyPr/>
        <a:lstStyle/>
        <a:p>
          <a:endParaRPr lang="nb-NO"/>
        </a:p>
      </dgm:t>
    </dgm:pt>
    <dgm:pt modelId="{41F4E64E-EFA7-4EED-9DE8-291A29DDD5C2}" type="sibTrans" cxnId="{8E751ACD-0532-4B1A-BAAC-5DDD882A97DC}">
      <dgm:prSet/>
      <dgm:spPr/>
      <dgm:t>
        <a:bodyPr/>
        <a:lstStyle/>
        <a:p>
          <a:endParaRPr lang="nb-NO"/>
        </a:p>
      </dgm:t>
    </dgm:pt>
    <dgm:pt modelId="{FE60931D-5B7A-4425-BE5C-EA3134E80248}" type="asst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nb-NO" smtClean="0">
              <a:solidFill>
                <a:schemeClr val="tx1"/>
              </a:solidFill>
            </a:rPr>
            <a:t>Service og </a:t>
          </a:r>
          <a:r>
            <a:rPr lang="nb-NO" dirty="0" smtClean="0">
              <a:solidFill>
                <a:schemeClr val="tx1"/>
              </a:solidFill>
            </a:rPr>
            <a:t>forvaltning</a:t>
          </a:r>
        </a:p>
        <a:p>
          <a:r>
            <a:rPr lang="nb-NO" dirty="0" smtClean="0">
              <a:solidFill>
                <a:schemeClr val="tx1"/>
              </a:solidFill>
            </a:rPr>
            <a:t>Siri N Hansen</a:t>
          </a:r>
          <a:endParaRPr lang="nb-NO" dirty="0">
            <a:solidFill>
              <a:schemeClr val="tx1"/>
            </a:solidFill>
          </a:endParaRPr>
        </a:p>
      </dgm:t>
    </dgm:pt>
    <dgm:pt modelId="{796516D1-2F08-4569-80FC-481EBC647EF4}" type="parTrans" cxnId="{39A0E21D-2667-489B-9D72-C232856AE676}">
      <dgm:prSet/>
      <dgm:spPr/>
      <dgm:t>
        <a:bodyPr/>
        <a:lstStyle/>
        <a:p>
          <a:endParaRPr lang="nb-NO"/>
        </a:p>
      </dgm:t>
    </dgm:pt>
    <dgm:pt modelId="{FB9633D5-2854-4288-A3F0-2B7FB8A4BF30}" type="sibTrans" cxnId="{39A0E21D-2667-489B-9D72-C232856AE676}">
      <dgm:prSet/>
      <dgm:spPr/>
      <dgm:t>
        <a:bodyPr/>
        <a:lstStyle/>
        <a:p>
          <a:endParaRPr lang="nb-NO"/>
        </a:p>
      </dgm:t>
    </dgm:pt>
    <dgm:pt modelId="{4E358900-9EBA-4716-B895-5691208FE587}" type="asst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nb-NO" dirty="0" smtClean="0">
              <a:solidFill>
                <a:schemeClr val="tx1"/>
              </a:solidFill>
            </a:rPr>
            <a:t>HR </a:t>
          </a:r>
        </a:p>
        <a:p>
          <a:r>
            <a:rPr lang="nb-NO" dirty="0" smtClean="0">
              <a:solidFill>
                <a:schemeClr val="tx1"/>
              </a:solidFill>
            </a:rPr>
            <a:t>Tove  Hendnes</a:t>
          </a:r>
          <a:endParaRPr lang="nb-NO" dirty="0">
            <a:solidFill>
              <a:schemeClr val="tx1"/>
            </a:solidFill>
          </a:endParaRPr>
        </a:p>
      </dgm:t>
    </dgm:pt>
    <dgm:pt modelId="{BA9C81F9-F141-4A67-A0B3-ED4609D90CA6}" type="parTrans" cxnId="{B927D922-F48F-435B-9E2B-CB66E85B3562}">
      <dgm:prSet/>
      <dgm:spPr/>
      <dgm:t>
        <a:bodyPr/>
        <a:lstStyle/>
        <a:p>
          <a:endParaRPr lang="nb-NO"/>
        </a:p>
      </dgm:t>
    </dgm:pt>
    <dgm:pt modelId="{C7FF0FBB-E365-402D-AD2D-F7FD226E0834}" type="sibTrans" cxnId="{B927D922-F48F-435B-9E2B-CB66E85B3562}">
      <dgm:prSet/>
      <dgm:spPr/>
      <dgm:t>
        <a:bodyPr/>
        <a:lstStyle/>
        <a:p>
          <a:endParaRPr lang="nb-NO"/>
        </a:p>
      </dgm:t>
    </dgm:pt>
    <dgm:pt modelId="{C0F8CA5B-A512-422B-B6A2-8E0D1FF4B985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nb-NO" dirty="0" smtClean="0">
              <a:solidFill>
                <a:schemeClr val="tx1"/>
              </a:solidFill>
            </a:rPr>
            <a:t>NAV</a:t>
          </a:r>
        </a:p>
        <a:p>
          <a:r>
            <a:rPr lang="nb-NO" smtClean="0">
              <a:solidFill>
                <a:schemeClr val="tx1"/>
              </a:solidFill>
            </a:rPr>
            <a:t>Steinar Andersen</a:t>
          </a:r>
          <a:endParaRPr lang="nb-NO" dirty="0">
            <a:solidFill>
              <a:schemeClr val="tx1"/>
            </a:solidFill>
          </a:endParaRPr>
        </a:p>
      </dgm:t>
    </dgm:pt>
    <dgm:pt modelId="{CA20EDB7-ED14-45AA-AE12-7228481965F0}" type="parTrans" cxnId="{906063AD-CEA3-45D1-A117-2898F382A265}">
      <dgm:prSet/>
      <dgm:spPr/>
      <dgm:t>
        <a:bodyPr/>
        <a:lstStyle/>
        <a:p>
          <a:endParaRPr lang="nb-NO"/>
        </a:p>
      </dgm:t>
    </dgm:pt>
    <dgm:pt modelId="{44CA95C9-F90E-4D71-AB41-6601855D472B}" type="sibTrans" cxnId="{906063AD-CEA3-45D1-A117-2898F382A265}">
      <dgm:prSet/>
      <dgm:spPr/>
      <dgm:t>
        <a:bodyPr/>
        <a:lstStyle/>
        <a:p>
          <a:endParaRPr lang="nb-NO"/>
        </a:p>
      </dgm:t>
    </dgm:pt>
    <dgm:pt modelId="{632745E4-7F4B-40A4-A0EF-BA79D0F273C2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nb-NO" smtClean="0">
              <a:solidFill>
                <a:schemeClr val="tx1"/>
              </a:solidFill>
            </a:rPr>
            <a:t>Teknisk forvaltning</a:t>
          </a:r>
        </a:p>
        <a:p>
          <a:r>
            <a:rPr lang="nb-NO" smtClean="0">
              <a:solidFill>
                <a:schemeClr val="tx1"/>
              </a:solidFill>
            </a:rPr>
            <a:t>Lena Andersson</a:t>
          </a:r>
          <a:endParaRPr lang="nb-NO" dirty="0">
            <a:solidFill>
              <a:schemeClr val="tx1"/>
            </a:solidFill>
          </a:endParaRPr>
        </a:p>
      </dgm:t>
    </dgm:pt>
    <dgm:pt modelId="{AD790130-7A0B-43E6-BD30-76F0AD2BF511}" type="parTrans" cxnId="{9E59F7FD-DFEC-4034-9811-F868FC4E83CE}">
      <dgm:prSet/>
      <dgm:spPr/>
      <dgm:t>
        <a:bodyPr/>
        <a:lstStyle/>
        <a:p>
          <a:endParaRPr lang="nb-NO"/>
        </a:p>
      </dgm:t>
    </dgm:pt>
    <dgm:pt modelId="{5AD43007-D46A-400B-9B25-5B36E251B3B7}" type="sibTrans" cxnId="{9E59F7FD-DFEC-4034-9811-F868FC4E83CE}">
      <dgm:prSet/>
      <dgm:spPr/>
      <dgm:t>
        <a:bodyPr/>
        <a:lstStyle/>
        <a:p>
          <a:endParaRPr lang="nb-NO"/>
        </a:p>
      </dgm:t>
    </dgm:pt>
    <dgm:pt modelId="{9125E8EF-A649-4E73-A2DD-2402E9986F07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nb-NO" smtClean="0">
              <a:solidFill>
                <a:schemeClr val="tx1"/>
              </a:solidFill>
            </a:rPr>
            <a:t>Kultur og fritid</a:t>
          </a:r>
        </a:p>
        <a:p>
          <a:r>
            <a:rPr lang="nb-NO" smtClean="0">
              <a:solidFill>
                <a:schemeClr val="tx1"/>
              </a:solidFill>
            </a:rPr>
            <a:t>Stig Fonås</a:t>
          </a:r>
          <a:endParaRPr lang="nb-NO" dirty="0">
            <a:solidFill>
              <a:schemeClr val="tx1"/>
            </a:solidFill>
          </a:endParaRPr>
        </a:p>
      </dgm:t>
    </dgm:pt>
    <dgm:pt modelId="{F3111985-8342-421D-B716-C0A8056538D5}" type="parTrans" cxnId="{130D97FB-A0EE-4737-9291-D2AF14F8144F}">
      <dgm:prSet/>
      <dgm:spPr/>
      <dgm:t>
        <a:bodyPr/>
        <a:lstStyle/>
        <a:p>
          <a:endParaRPr lang="nb-NO"/>
        </a:p>
      </dgm:t>
    </dgm:pt>
    <dgm:pt modelId="{AA634DB5-FDE2-4458-86A3-1304908C0092}" type="sibTrans" cxnId="{130D97FB-A0EE-4737-9291-D2AF14F8144F}">
      <dgm:prSet/>
      <dgm:spPr/>
      <dgm:t>
        <a:bodyPr/>
        <a:lstStyle/>
        <a:p>
          <a:endParaRPr lang="nb-NO"/>
        </a:p>
      </dgm:t>
    </dgm:pt>
    <dgm:pt modelId="{96C04DB1-7906-4B70-B288-A16330CB49F9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nb-NO" smtClean="0">
              <a:solidFill>
                <a:schemeClr val="tx1"/>
              </a:solidFill>
            </a:rPr>
            <a:t>KKEiendom</a:t>
          </a:r>
        </a:p>
        <a:p>
          <a:r>
            <a:rPr lang="nb-NO" smtClean="0">
              <a:solidFill>
                <a:schemeClr val="tx1"/>
              </a:solidFill>
            </a:rPr>
            <a:t>Uno Frivoll</a:t>
          </a:r>
          <a:endParaRPr lang="nb-NO" dirty="0">
            <a:solidFill>
              <a:schemeClr val="tx1"/>
            </a:solidFill>
          </a:endParaRPr>
        </a:p>
      </dgm:t>
    </dgm:pt>
    <dgm:pt modelId="{3F0F58A3-1546-4ADA-B6C6-F5D43D5DC042}" type="parTrans" cxnId="{4D8B77BC-A345-48CC-81E6-C63ED20FBE0C}">
      <dgm:prSet/>
      <dgm:spPr/>
      <dgm:t>
        <a:bodyPr/>
        <a:lstStyle/>
        <a:p>
          <a:endParaRPr lang="nb-NO"/>
        </a:p>
      </dgm:t>
    </dgm:pt>
    <dgm:pt modelId="{165DF9F7-AA7E-4C09-B198-288D1DB023A5}" type="sibTrans" cxnId="{4D8B77BC-A345-48CC-81E6-C63ED20FBE0C}">
      <dgm:prSet/>
      <dgm:spPr/>
      <dgm:t>
        <a:bodyPr/>
        <a:lstStyle/>
        <a:p>
          <a:endParaRPr lang="nb-NO"/>
        </a:p>
      </dgm:t>
    </dgm:pt>
    <dgm:pt modelId="{0B193325-A2F5-4FEF-8B21-1475FF598C15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nb-NO" dirty="0" smtClean="0">
              <a:solidFill>
                <a:schemeClr val="tx1"/>
              </a:solidFill>
            </a:rPr>
            <a:t>Austmarka skole</a:t>
          </a:r>
        </a:p>
        <a:p>
          <a:r>
            <a:rPr lang="nb-NO" dirty="0" smtClean="0">
              <a:solidFill>
                <a:schemeClr val="tx1"/>
              </a:solidFill>
            </a:rPr>
            <a:t>Britt-Marie Paulsson</a:t>
          </a:r>
          <a:endParaRPr lang="nb-NO" dirty="0">
            <a:solidFill>
              <a:schemeClr val="tx1"/>
            </a:solidFill>
          </a:endParaRPr>
        </a:p>
      </dgm:t>
    </dgm:pt>
    <dgm:pt modelId="{ECB43717-5506-4993-BBD5-5E9EFD7B51E7}" type="parTrans" cxnId="{CB59A19A-4586-4D53-9367-8A044EDA7424}">
      <dgm:prSet/>
      <dgm:spPr/>
      <dgm:t>
        <a:bodyPr/>
        <a:lstStyle/>
        <a:p>
          <a:endParaRPr lang="nb-NO"/>
        </a:p>
      </dgm:t>
    </dgm:pt>
    <dgm:pt modelId="{54703E6F-3175-4CE8-9A4E-7D4635571EA9}" type="sibTrans" cxnId="{CB59A19A-4586-4D53-9367-8A044EDA7424}">
      <dgm:prSet/>
      <dgm:spPr/>
      <dgm:t>
        <a:bodyPr/>
        <a:lstStyle/>
        <a:p>
          <a:endParaRPr lang="nb-NO"/>
        </a:p>
      </dgm:t>
    </dgm:pt>
    <dgm:pt modelId="{09C3E5E1-4483-4EB9-A7B8-E765DE952E3A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nb-NO" dirty="0" err="1" smtClean="0">
              <a:solidFill>
                <a:schemeClr val="tx1"/>
              </a:solidFill>
            </a:rPr>
            <a:t>Tråstad</a:t>
          </a:r>
          <a:r>
            <a:rPr lang="nb-NO" dirty="0" smtClean="0">
              <a:solidFill>
                <a:schemeClr val="tx1"/>
              </a:solidFill>
            </a:rPr>
            <a:t> skole</a:t>
          </a:r>
        </a:p>
        <a:p>
          <a:r>
            <a:rPr lang="nb-NO" dirty="0" smtClean="0">
              <a:solidFill>
                <a:schemeClr val="tx1"/>
              </a:solidFill>
            </a:rPr>
            <a:t>Berit Johnsrud</a:t>
          </a:r>
          <a:endParaRPr lang="nb-NO" dirty="0">
            <a:solidFill>
              <a:schemeClr val="tx1"/>
            </a:solidFill>
          </a:endParaRPr>
        </a:p>
      </dgm:t>
    </dgm:pt>
    <dgm:pt modelId="{993F3C24-5255-496A-AB51-0C17A3C3764E}" type="parTrans" cxnId="{536849D5-1838-4617-87D6-4303E7E509C8}">
      <dgm:prSet/>
      <dgm:spPr/>
      <dgm:t>
        <a:bodyPr/>
        <a:lstStyle/>
        <a:p>
          <a:endParaRPr lang="nb-NO"/>
        </a:p>
      </dgm:t>
    </dgm:pt>
    <dgm:pt modelId="{6CD2BE9D-DC2E-4AAE-92AE-E38422C2D0F9}" type="sibTrans" cxnId="{536849D5-1838-4617-87D6-4303E7E509C8}">
      <dgm:prSet/>
      <dgm:spPr/>
      <dgm:t>
        <a:bodyPr/>
        <a:lstStyle/>
        <a:p>
          <a:endParaRPr lang="nb-NO"/>
        </a:p>
      </dgm:t>
    </dgm:pt>
    <dgm:pt modelId="{A24782BF-8EE8-45B7-AD0C-045FEF3BE627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nb-NO" dirty="0" smtClean="0">
              <a:solidFill>
                <a:schemeClr val="tx1"/>
              </a:solidFill>
            </a:rPr>
            <a:t>Brandval oppvekstsenter</a:t>
          </a:r>
        </a:p>
        <a:p>
          <a:r>
            <a:rPr lang="nb-NO" dirty="0" smtClean="0">
              <a:solidFill>
                <a:schemeClr val="tx1"/>
              </a:solidFill>
            </a:rPr>
            <a:t>Mari Anne Rapstad</a:t>
          </a:r>
          <a:endParaRPr lang="nb-NO" dirty="0">
            <a:solidFill>
              <a:schemeClr val="tx1"/>
            </a:solidFill>
          </a:endParaRPr>
        </a:p>
      </dgm:t>
    </dgm:pt>
    <dgm:pt modelId="{F7BE39BF-F4D5-465C-8439-72E4296B0D78}" type="parTrans" cxnId="{B1D432DC-BAD2-4D81-B240-7E8550E6BA9D}">
      <dgm:prSet/>
      <dgm:spPr/>
      <dgm:t>
        <a:bodyPr/>
        <a:lstStyle/>
        <a:p>
          <a:endParaRPr lang="nb-NO"/>
        </a:p>
      </dgm:t>
    </dgm:pt>
    <dgm:pt modelId="{031F7BAC-BF07-4311-94DF-FC4A216FB6C9}" type="sibTrans" cxnId="{B1D432DC-BAD2-4D81-B240-7E8550E6BA9D}">
      <dgm:prSet/>
      <dgm:spPr/>
      <dgm:t>
        <a:bodyPr/>
        <a:lstStyle/>
        <a:p>
          <a:endParaRPr lang="nb-NO"/>
        </a:p>
      </dgm:t>
    </dgm:pt>
    <dgm:pt modelId="{8707455D-AA07-4FA3-96C7-339E0EF0F903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nb-NO" dirty="0" err="1" smtClean="0">
              <a:solidFill>
                <a:schemeClr val="tx1"/>
              </a:solidFill>
            </a:rPr>
            <a:t>Vennersberg</a:t>
          </a:r>
          <a:r>
            <a:rPr lang="nb-NO" dirty="0" smtClean="0">
              <a:solidFill>
                <a:schemeClr val="tx1"/>
              </a:solidFill>
            </a:rPr>
            <a:t> skole</a:t>
          </a:r>
        </a:p>
        <a:p>
          <a:r>
            <a:rPr lang="nb-NO" dirty="0" smtClean="0">
              <a:solidFill>
                <a:schemeClr val="tx1"/>
              </a:solidFill>
            </a:rPr>
            <a:t>Anne Brænden konst.</a:t>
          </a:r>
        </a:p>
      </dgm:t>
    </dgm:pt>
    <dgm:pt modelId="{8AEF448B-A966-4E52-BA2B-A59EAAB0766C}" type="parTrans" cxnId="{AFB90639-E24E-49D0-89F9-5BCAFC4E5879}">
      <dgm:prSet/>
      <dgm:spPr/>
      <dgm:t>
        <a:bodyPr/>
        <a:lstStyle/>
        <a:p>
          <a:endParaRPr lang="nb-NO"/>
        </a:p>
      </dgm:t>
    </dgm:pt>
    <dgm:pt modelId="{08B710ED-735A-4264-AB04-F3BEA576DDC0}" type="sibTrans" cxnId="{AFB90639-E24E-49D0-89F9-5BCAFC4E5879}">
      <dgm:prSet/>
      <dgm:spPr/>
      <dgm:t>
        <a:bodyPr/>
        <a:lstStyle/>
        <a:p>
          <a:endParaRPr lang="nb-NO"/>
        </a:p>
      </dgm:t>
    </dgm:pt>
    <dgm:pt modelId="{87A1B2EA-4BEE-4AC2-9DE9-F8285DFFDCC7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nb-NO" dirty="0" smtClean="0">
              <a:solidFill>
                <a:schemeClr val="tx1"/>
              </a:solidFill>
            </a:rPr>
            <a:t>Holt skole</a:t>
          </a:r>
        </a:p>
        <a:p>
          <a:r>
            <a:rPr lang="nb-NO" dirty="0" smtClean="0">
              <a:solidFill>
                <a:schemeClr val="tx1"/>
              </a:solidFill>
            </a:rPr>
            <a:t>Jørgen B Gundersen</a:t>
          </a:r>
          <a:endParaRPr lang="nb-NO" dirty="0">
            <a:solidFill>
              <a:schemeClr val="tx1"/>
            </a:solidFill>
          </a:endParaRPr>
        </a:p>
      </dgm:t>
    </dgm:pt>
    <dgm:pt modelId="{BF31E115-955C-40BE-AF4C-1DC9768ED064}" type="parTrans" cxnId="{28AAC83E-52A8-427A-88A2-527EAAC2C3F9}">
      <dgm:prSet/>
      <dgm:spPr/>
      <dgm:t>
        <a:bodyPr/>
        <a:lstStyle/>
        <a:p>
          <a:endParaRPr lang="nb-NO"/>
        </a:p>
      </dgm:t>
    </dgm:pt>
    <dgm:pt modelId="{6C886F39-562E-4327-8FCB-B360A24890E1}" type="sibTrans" cxnId="{28AAC83E-52A8-427A-88A2-527EAAC2C3F9}">
      <dgm:prSet/>
      <dgm:spPr/>
      <dgm:t>
        <a:bodyPr/>
        <a:lstStyle/>
        <a:p>
          <a:endParaRPr lang="nb-NO"/>
        </a:p>
      </dgm:t>
    </dgm:pt>
    <dgm:pt modelId="{C6984341-34EE-4FA8-AD57-C79858DE8351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nb-NO" dirty="0" err="1" smtClean="0">
              <a:solidFill>
                <a:schemeClr val="tx1"/>
              </a:solidFill>
            </a:rPr>
            <a:t>Marikollen</a:t>
          </a:r>
          <a:r>
            <a:rPr lang="nb-NO" dirty="0" smtClean="0">
              <a:solidFill>
                <a:schemeClr val="tx1"/>
              </a:solidFill>
            </a:rPr>
            <a:t> barnehage</a:t>
          </a:r>
        </a:p>
        <a:p>
          <a:r>
            <a:rPr lang="nb-NO" dirty="0" smtClean="0">
              <a:solidFill>
                <a:schemeClr val="tx1"/>
              </a:solidFill>
            </a:rPr>
            <a:t>Inger L. Sandstad konst.</a:t>
          </a:r>
          <a:endParaRPr lang="nb-NO" dirty="0">
            <a:solidFill>
              <a:schemeClr val="tx1"/>
            </a:solidFill>
          </a:endParaRPr>
        </a:p>
      </dgm:t>
    </dgm:pt>
    <dgm:pt modelId="{D3309DD6-8A40-46FD-A173-EA7AC37390D9}" type="parTrans" cxnId="{833720D0-4D4B-43C4-B8B9-7EF4FFC47838}">
      <dgm:prSet/>
      <dgm:spPr/>
      <dgm:t>
        <a:bodyPr/>
        <a:lstStyle/>
        <a:p>
          <a:endParaRPr lang="nb-NO"/>
        </a:p>
      </dgm:t>
    </dgm:pt>
    <dgm:pt modelId="{371AF020-A302-4296-A741-707888D282B0}" type="sibTrans" cxnId="{833720D0-4D4B-43C4-B8B9-7EF4FFC47838}">
      <dgm:prSet/>
      <dgm:spPr/>
      <dgm:t>
        <a:bodyPr/>
        <a:lstStyle/>
        <a:p>
          <a:endParaRPr lang="nb-NO"/>
        </a:p>
      </dgm:t>
    </dgm:pt>
    <dgm:pt modelId="{0968514A-3B93-4724-82F3-7409D5CC0D9A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nb-NO" smtClean="0">
              <a:solidFill>
                <a:schemeClr val="tx1"/>
              </a:solidFill>
            </a:rPr>
            <a:t>Langeland skole</a:t>
          </a:r>
        </a:p>
        <a:p>
          <a:r>
            <a:rPr lang="nb-NO" smtClean="0">
              <a:solidFill>
                <a:schemeClr val="tx1"/>
              </a:solidFill>
            </a:rPr>
            <a:t>Tommy Seigerud</a:t>
          </a:r>
          <a:endParaRPr lang="nb-NO" dirty="0">
            <a:solidFill>
              <a:schemeClr val="tx1"/>
            </a:solidFill>
          </a:endParaRPr>
        </a:p>
      </dgm:t>
    </dgm:pt>
    <dgm:pt modelId="{5D4BD147-BCE0-435D-9D59-9B1A1CBDCFD7}" type="parTrans" cxnId="{89C0F945-B133-4C66-9985-CD1902AA0096}">
      <dgm:prSet/>
      <dgm:spPr/>
      <dgm:t>
        <a:bodyPr/>
        <a:lstStyle/>
        <a:p>
          <a:endParaRPr lang="nb-NO"/>
        </a:p>
      </dgm:t>
    </dgm:pt>
    <dgm:pt modelId="{B926A6FC-4251-4B0B-88AD-35FFD01EFD23}" type="sibTrans" cxnId="{89C0F945-B133-4C66-9985-CD1902AA0096}">
      <dgm:prSet/>
      <dgm:spPr/>
      <dgm:t>
        <a:bodyPr/>
        <a:lstStyle/>
        <a:p>
          <a:endParaRPr lang="nb-NO"/>
        </a:p>
      </dgm:t>
    </dgm:pt>
    <dgm:pt modelId="{F3A3A241-D5F8-4361-9C4C-ED14DA5DB88B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nb-NO" dirty="0" smtClean="0">
              <a:solidFill>
                <a:schemeClr val="tx1"/>
              </a:solidFill>
            </a:rPr>
            <a:t>Sentrum barnehage</a:t>
          </a:r>
        </a:p>
        <a:p>
          <a:r>
            <a:rPr lang="nb-NO" dirty="0" smtClean="0">
              <a:solidFill>
                <a:schemeClr val="tx1"/>
              </a:solidFill>
            </a:rPr>
            <a:t>Maria </a:t>
          </a:r>
          <a:r>
            <a:rPr lang="nb-NO" dirty="0" err="1" smtClean="0">
              <a:solidFill>
                <a:schemeClr val="tx1"/>
              </a:solidFill>
            </a:rPr>
            <a:t>Bjølseth</a:t>
          </a:r>
          <a:r>
            <a:rPr lang="nb-NO" dirty="0" smtClean="0">
              <a:solidFill>
                <a:schemeClr val="tx1"/>
              </a:solidFill>
            </a:rPr>
            <a:t> </a:t>
          </a:r>
          <a:r>
            <a:rPr lang="nb-NO" dirty="0" err="1" smtClean="0">
              <a:solidFill>
                <a:schemeClr val="tx1"/>
              </a:solidFill>
            </a:rPr>
            <a:t>konst</a:t>
          </a:r>
          <a:endParaRPr lang="nb-NO" dirty="0">
            <a:solidFill>
              <a:schemeClr val="tx1"/>
            </a:solidFill>
          </a:endParaRPr>
        </a:p>
      </dgm:t>
    </dgm:pt>
    <dgm:pt modelId="{ED6F4CBC-6CB5-402B-B901-0CFF0F049B67}" type="parTrans" cxnId="{C4C8AA0E-14DA-474C-8E2B-4769A812DA72}">
      <dgm:prSet/>
      <dgm:spPr/>
      <dgm:t>
        <a:bodyPr/>
        <a:lstStyle/>
        <a:p>
          <a:endParaRPr lang="nb-NO"/>
        </a:p>
      </dgm:t>
    </dgm:pt>
    <dgm:pt modelId="{9161CBCF-7FA3-499F-9E15-5446D01B11EC}" type="sibTrans" cxnId="{C4C8AA0E-14DA-474C-8E2B-4769A812DA72}">
      <dgm:prSet/>
      <dgm:spPr/>
      <dgm:t>
        <a:bodyPr/>
        <a:lstStyle/>
        <a:p>
          <a:endParaRPr lang="nb-NO"/>
        </a:p>
      </dgm:t>
    </dgm:pt>
    <dgm:pt modelId="{9FDDE34C-42A6-4E87-AB03-9AAF09D7CACC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nb-NO" smtClean="0">
              <a:solidFill>
                <a:schemeClr val="tx1"/>
              </a:solidFill>
            </a:rPr>
            <a:t>Marikollen skole</a:t>
          </a:r>
        </a:p>
        <a:p>
          <a:r>
            <a:rPr lang="nb-NO" smtClean="0">
              <a:solidFill>
                <a:schemeClr val="tx1"/>
              </a:solidFill>
            </a:rPr>
            <a:t>Magnus Olsen</a:t>
          </a:r>
          <a:endParaRPr lang="nb-NO" dirty="0">
            <a:solidFill>
              <a:schemeClr val="tx1"/>
            </a:solidFill>
          </a:endParaRPr>
        </a:p>
      </dgm:t>
    </dgm:pt>
    <dgm:pt modelId="{04616279-0177-4F39-9910-DFA915318A5A}" type="parTrans" cxnId="{DF99FF4E-9C8B-49A4-BDAC-4C46ACB1C026}">
      <dgm:prSet/>
      <dgm:spPr/>
      <dgm:t>
        <a:bodyPr/>
        <a:lstStyle/>
        <a:p>
          <a:endParaRPr lang="nb-NO"/>
        </a:p>
      </dgm:t>
    </dgm:pt>
    <dgm:pt modelId="{C52BEC5B-CE75-4779-A08C-925229CFF72D}" type="sibTrans" cxnId="{DF99FF4E-9C8B-49A4-BDAC-4C46ACB1C026}">
      <dgm:prSet/>
      <dgm:spPr/>
      <dgm:t>
        <a:bodyPr/>
        <a:lstStyle/>
        <a:p>
          <a:endParaRPr lang="nb-NO"/>
        </a:p>
      </dgm:t>
    </dgm:pt>
    <dgm:pt modelId="{92C27169-5F22-4EBA-8C59-BC424AC58D24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nb-NO" dirty="0" smtClean="0">
              <a:solidFill>
                <a:schemeClr val="tx1"/>
              </a:solidFill>
            </a:rPr>
            <a:t>Roverud skole</a:t>
          </a:r>
        </a:p>
        <a:p>
          <a:r>
            <a:rPr lang="nb-NO" dirty="0" smtClean="0">
              <a:solidFill>
                <a:schemeClr val="tx1"/>
              </a:solidFill>
            </a:rPr>
            <a:t>Paul Inge Tønseth</a:t>
          </a:r>
          <a:endParaRPr lang="nb-NO" dirty="0">
            <a:solidFill>
              <a:schemeClr val="tx1"/>
            </a:solidFill>
          </a:endParaRPr>
        </a:p>
      </dgm:t>
    </dgm:pt>
    <dgm:pt modelId="{7732986A-24F1-4EF8-B5BF-8E73AF2BEB49}" type="parTrans" cxnId="{F8FFA65D-4ED3-4EFF-860C-16A44B54E7C3}">
      <dgm:prSet/>
      <dgm:spPr/>
      <dgm:t>
        <a:bodyPr/>
        <a:lstStyle/>
        <a:p>
          <a:endParaRPr lang="nb-NO"/>
        </a:p>
      </dgm:t>
    </dgm:pt>
    <dgm:pt modelId="{EC38F7FB-F6D0-4611-99DF-10853BD24770}" type="sibTrans" cxnId="{F8FFA65D-4ED3-4EFF-860C-16A44B54E7C3}">
      <dgm:prSet/>
      <dgm:spPr/>
      <dgm:t>
        <a:bodyPr/>
        <a:lstStyle/>
        <a:p>
          <a:endParaRPr lang="nb-NO"/>
        </a:p>
      </dgm:t>
    </dgm:pt>
    <dgm:pt modelId="{F28FFFC8-5C6E-4A84-AC98-F072CB0FAA97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nb-NO" smtClean="0">
              <a:solidFill>
                <a:schemeClr val="tx1"/>
              </a:solidFill>
            </a:rPr>
            <a:t>Vinger barnehage</a:t>
          </a:r>
        </a:p>
        <a:p>
          <a:r>
            <a:rPr lang="nb-NO" smtClean="0">
              <a:solidFill>
                <a:schemeClr val="tx1"/>
              </a:solidFill>
            </a:rPr>
            <a:t>May E Solheim</a:t>
          </a:r>
          <a:endParaRPr lang="nb-NO" dirty="0">
            <a:solidFill>
              <a:schemeClr val="tx1"/>
            </a:solidFill>
          </a:endParaRPr>
        </a:p>
      </dgm:t>
    </dgm:pt>
    <dgm:pt modelId="{17BB551B-AF6D-42D9-9DC7-1E37B752D8F1}" type="parTrans" cxnId="{4BB48742-3853-4CB6-9107-0DF2A6565476}">
      <dgm:prSet/>
      <dgm:spPr/>
      <dgm:t>
        <a:bodyPr/>
        <a:lstStyle/>
        <a:p>
          <a:endParaRPr lang="nb-NO"/>
        </a:p>
      </dgm:t>
    </dgm:pt>
    <dgm:pt modelId="{D07D2683-4633-4E53-B20B-7ED280A6611D}" type="sibTrans" cxnId="{4BB48742-3853-4CB6-9107-0DF2A6565476}">
      <dgm:prSet/>
      <dgm:spPr/>
      <dgm:t>
        <a:bodyPr/>
        <a:lstStyle/>
        <a:p>
          <a:endParaRPr lang="nb-NO"/>
        </a:p>
      </dgm:t>
    </dgm:pt>
    <dgm:pt modelId="{28946EAB-F013-42B3-A284-2FA69E34D250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nb-NO" smtClean="0">
              <a:solidFill>
                <a:schemeClr val="tx1"/>
              </a:solidFill>
            </a:rPr>
            <a:t>Aktivitet og bistand</a:t>
          </a:r>
        </a:p>
        <a:p>
          <a:r>
            <a:rPr lang="nb-NO" smtClean="0">
              <a:solidFill>
                <a:schemeClr val="tx1"/>
              </a:solidFill>
            </a:rPr>
            <a:t>Birger Bråthen</a:t>
          </a:r>
          <a:endParaRPr lang="nb-NO" dirty="0">
            <a:solidFill>
              <a:schemeClr val="tx1"/>
            </a:solidFill>
          </a:endParaRPr>
        </a:p>
      </dgm:t>
    </dgm:pt>
    <dgm:pt modelId="{6A49DEA9-F1DA-4E4A-A024-5C45402CC09D}" type="parTrans" cxnId="{E09F20B2-1E79-49E8-9864-8BAB3CABEF21}">
      <dgm:prSet/>
      <dgm:spPr/>
      <dgm:t>
        <a:bodyPr/>
        <a:lstStyle/>
        <a:p>
          <a:endParaRPr lang="nb-NO"/>
        </a:p>
      </dgm:t>
    </dgm:pt>
    <dgm:pt modelId="{79C829F1-EE05-4AFE-B9CB-C1199DE20B06}" type="sibTrans" cxnId="{E09F20B2-1E79-49E8-9864-8BAB3CABEF21}">
      <dgm:prSet/>
      <dgm:spPr/>
      <dgm:t>
        <a:bodyPr/>
        <a:lstStyle/>
        <a:p>
          <a:endParaRPr lang="nb-NO"/>
        </a:p>
      </dgm:t>
    </dgm:pt>
    <dgm:pt modelId="{44995592-76DD-45E0-9815-F28307F06349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nb-NO" dirty="0" smtClean="0">
              <a:solidFill>
                <a:schemeClr val="tx1"/>
              </a:solidFill>
            </a:rPr>
            <a:t>Austmarka og Holt  omsorg</a:t>
          </a:r>
        </a:p>
        <a:p>
          <a:r>
            <a:rPr lang="nb-NO" dirty="0" smtClean="0">
              <a:solidFill>
                <a:schemeClr val="tx1"/>
              </a:solidFill>
            </a:rPr>
            <a:t>May Wolden</a:t>
          </a:r>
          <a:endParaRPr lang="nb-NO" dirty="0">
            <a:solidFill>
              <a:schemeClr val="tx1"/>
            </a:solidFill>
          </a:endParaRPr>
        </a:p>
      </dgm:t>
    </dgm:pt>
    <dgm:pt modelId="{0D1DACB2-95D6-4FDB-86E7-9318F074B5F7}" type="parTrans" cxnId="{EA1A7DC0-9C50-42D6-8652-445311264129}">
      <dgm:prSet/>
      <dgm:spPr/>
      <dgm:t>
        <a:bodyPr/>
        <a:lstStyle/>
        <a:p>
          <a:endParaRPr lang="nb-NO"/>
        </a:p>
      </dgm:t>
    </dgm:pt>
    <dgm:pt modelId="{9F75DE6E-3137-4DCF-9784-9DF2EBE8D4F8}" type="sibTrans" cxnId="{EA1A7DC0-9C50-42D6-8652-445311264129}">
      <dgm:prSet/>
      <dgm:spPr/>
      <dgm:t>
        <a:bodyPr/>
        <a:lstStyle/>
        <a:p>
          <a:endParaRPr lang="nb-NO"/>
        </a:p>
      </dgm:t>
    </dgm:pt>
    <dgm:pt modelId="{EC7A6979-CBCB-4671-AAAC-5D1A72F772C9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nb-NO" smtClean="0">
              <a:solidFill>
                <a:schemeClr val="tx1"/>
              </a:solidFill>
            </a:rPr>
            <a:t>Helse og rehabilitering</a:t>
          </a:r>
        </a:p>
        <a:p>
          <a:r>
            <a:rPr lang="nb-NO" smtClean="0">
              <a:solidFill>
                <a:schemeClr val="tx1"/>
              </a:solidFill>
            </a:rPr>
            <a:t>Anne Christine Ringstad-Nerli</a:t>
          </a:r>
          <a:endParaRPr lang="nb-NO" dirty="0">
            <a:solidFill>
              <a:schemeClr val="tx1"/>
            </a:solidFill>
          </a:endParaRPr>
        </a:p>
      </dgm:t>
    </dgm:pt>
    <dgm:pt modelId="{797B5663-CFDD-435D-A9B9-59C6CFB169C5}" type="parTrans" cxnId="{B65148D6-E4BC-43FB-A22E-A33E6D07F277}">
      <dgm:prSet/>
      <dgm:spPr/>
      <dgm:t>
        <a:bodyPr/>
        <a:lstStyle/>
        <a:p>
          <a:endParaRPr lang="nb-NO"/>
        </a:p>
      </dgm:t>
    </dgm:pt>
    <dgm:pt modelId="{E56A044E-A2FF-4422-B426-93AA585BAB20}" type="sibTrans" cxnId="{B65148D6-E4BC-43FB-A22E-A33E6D07F277}">
      <dgm:prSet/>
      <dgm:spPr/>
      <dgm:t>
        <a:bodyPr/>
        <a:lstStyle/>
        <a:p>
          <a:endParaRPr lang="nb-NO"/>
        </a:p>
      </dgm:t>
    </dgm:pt>
    <dgm:pt modelId="{CE422CA2-F8F3-4D42-9BD8-21171E96FCF4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nb-NO" dirty="0" smtClean="0">
              <a:solidFill>
                <a:schemeClr val="tx1"/>
              </a:solidFill>
            </a:rPr>
            <a:t>Langelandhjemmet Skyrud</a:t>
          </a:r>
        </a:p>
        <a:p>
          <a:r>
            <a:rPr lang="nb-NO" dirty="0" smtClean="0">
              <a:solidFill>
                <a:schemeClr val="tx1"/>
              </a:solidFill>
            </a:rPr>
            <a:t>Ann Chr Wästlund</a:t>
          </a:r>
          <a:endParaRPr lang="nb-NO" dirty="0">
            <a:solidFill>
              <a:schemeClr val="tx1"/>
            </a:solidFill>
          </a:endParaRPr>
        </a:p>
      </dgm:t>
    </dgm:pt>
    <dgm:pt modelId="{8247E9BA-3D22-47C8-90CB-746FF5906149}" type="parTrans" cxnId="{7728914E-15A0-4451-A8B1-0B73F6100562}">
      <dgm:prSet/>
      <dgm:spPr/>
      <dgm:t>
        <a:bodyPr/>
        <a:lstStyle/>
        <a:p>
          <a:endParaRPr lang="nb-NO"/>
        </a:p>
      </dgm:t>
    </dgm:pt>
    <dgm:pt modelId="{A1083025-BFC2-4EF3-A60A-70C7B80F82C8}" type="sibTrans" cxnId="{7728914E-15A0-4451-A8B1-0B73F6100562}">
      <dgm:prSet/>
      <dgm:spPr/>
      <dgm:t>
        <a:bodyPr/>
        <a:lstStyle/>
        <a:p>
          <a:endParaRPr lang="nb-NO"/>
        </a:p>
      </dgm:t>
    </dgm:pt>
    <dgm:pt modelId="{E81721B6-2235-4953-B9FB-E655438A0ED0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nb-NO" smtClean="0">
              <a:solidFill>
                <a:schemeClr val="tx1"/>
              </a:solidFill>
            </a:rPr>
            <a:t>Sentrum HBT</a:t>
          </a:r>
          <a:endParaRPr lang="nb-NO" dirty="0" smtClean="0">
            <a:solidFill>
              <a:schemeClr val="tx1"/>
            </a:solidFill>
          </a:endParaRPr>
        </a:p>
        <a:p>
          <a:r>
            <a:rPr lang="nb-NO" dirty="0" smtClean="0">
              <a:solidFill>
                <a:schemeClr val="tx1"/>
              </a:solidFill>
            </a:rPr>
            <a:t>Linda Aarskog</a:t>
          </a:r>
          <a:endParaRPr lang="nb-NO" dirty="0">
            <a:solidFill>
              <a:schemeClr val="tx1"/>
            </a:solidFill>
          </a:endParaRPr>
        </a:p>
      </dgm:t>
    </dgm:pt>
    <dgm:pt modelId="{9A7F7301-8FE2-4CE1-8577-F675CEC8ACE0}" type="parTrans" cxnId="{FFF5F12B-0334-4F31-8B84-1BCB4262F868}">
      <dgm:prSet/>
      <dgm:spPr/>
      <dgm:t>
        <a:bodyPr/>
        <a:lstStyle/>
        <a:p>
          <a:endParaRPr lang="nb-NO"/>
        </a:p>
      </dgm:t>
    </dgm:pt>
    <dgm:pt modelId="{CD33BC56-8D4F-4F38-9E40-38C0899E44FA}" type="sibTrans" cxnId="{FFF5F12B-0334-4F31-8B84-1BCB4262F868}">
      <dgm:prSet/>
      <dgm:spPr/>
      <dgm:t>
        <a:bodyPr/>
        <a:lstStyle/>
        <a:p>
          <a:endParaRPr lang="nb-NO"/>
        </a:p>
      </dgm:t>
    </dgm:pt>
    <dgm:pt modelId="{87FAAE47-B787-4DEF-93EC-A3B98D706939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nb-NO" smtClean="0">
              <a:solidFill>
                <a:schemeClr val="tx1"/>
              </a:solidFill>
            </a:rPr>
            <a:t>Roverud omsorg</a:t>
          </a:r>
        </a:p>
        <a:p>
          <a:r>
            <a:rPr lang="nb-NO" smtClean="0">
              <a:solidFill>
                <a:schemeClr val="tx1"/>
              </a:solidFill>
            </a:rPr>
            <a:t>Mary Kordahl</a:t>
          </a:r>
          <a:endParaRPr lang="nb-NO" dirty="0">
            <a:solidFill>
              <a:schemeClr val="tx1"/>
            </a:solidFill>
          </a:endParaRPr>
        </a:p>
      </dgm:t>
    </dgm:pt>
    <dgm:pt modelId="{B3E48F65-3188-40E4-99BA-23AAED41E615}" type="parTrans" cxnId="{8A24533E-314A-4042-8141-695A8AB03ECE}">
      <dgm:prSet/>
      <dgm:spPr/>
      <dgm:t>
        <a:bodyPr/>
        <a:lstStyle/>
        <a:p>
          <a:endParaRPr lang="nb-NO"/>
        </a:p>
      </dgm:t>
    </dgm:pt>
    <dgm:pt modelId="{75A84DA0-0378-4879-96B4-16B0A9AEBD73}" type="sibTrans" cxnId="{8A24533E-314A-4042-8141-695A8AB03ECE}">
      <dgm:prSet/>
      <dgm:spPr/>
      <dgm:t>
        <a:bodyPr/>
        <a:lstStyle/>
        <a:p>
          <a:endParaRPr lang="nb-NO"/>
        </a:p>
      </dgm:t>
    </dgm:pt>
    <dgm:pt modelId="{7BA708A8-3C9D-4409-A9A7-C441282E44C9}">
      <dgm:prSet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nb-NO" dirty="0" smtClean="0">
              <a:solidFill>
                <a:schemeClr val="tx1"/>
              </a:solidFill>
            </a:rPr>
            <a:t>PPT</a:t>
          </a:r>
        </a:p>
        <a:p>
          <a:r>
            <a:rPr lang="nb-NO" dirty="0" smtClean="0">
              <a:solidFill>
                <a:schemeClr val="tx1"/>
              </a:solidFill>
            </a:rPr>
            <a:t>Anne </a:t>
          </a:r>
          <a:r>
            <a:rPr lang="nb-NO" smtClean="0">
              <a:solidFill>
                <a:schemeClr val="tx1"/>
              </a:solidFill>
            </a:rPr>
            <a:t>Kjersti Digerud</a:t>
          </a:r>
          <a:endParaRPr lang="nb-NO" dirty="0">
            <a:solidFill>
              <a:schemeClr val="tx1"/>
            </a:solidFill>
          </a:endParaRPr>
        </a:p>
      </dgm:t>
    </dgm:pt>
    <dgm:pt modelId="{B99D2DB5-3ED9-4380-B17A-EC68BE095288}" type="parTrans" cxnId="{223DF066-E774-4D12-AB42-4526AA1B84F6}">
      <dgm:prSet/>
      <dgm:spPr/>
      <dgm:t>
        <a:bodyPr/>
        <a:lstStyle/>
        <a:p>
          <a:endParaRPr lang="nb-NO"/>
        </a:p>
      </dgm:t>
    </dgm:pt>
    <dgm:pt modelId="{7BE89675-CC23-4FD1-97A8-366CBFF8D6D1}" type="sibTrans" cxnId="{223DF066-E774-4D12-AB42-4526AA1B84F6}">
      <dgm:prSet/>
      <dgm:spPr/>
      <dgm:t>
        <a:bodyPr/>
        <a:lstStyle/>
        <a:p>
          <a:endParaRPr lang="nb-NO"/>
        </a:p>
      </dgm:t>
    </dgm:pt>
    <dgm:pt modelId="{69A0C7A3-D0CE-4528-BD84-B32AF224CCEA}">
      <dgm:prSet phldrT="[Tekst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nb-NO" sz="1200" b="1" dirty="0" smtClean="0">
              <a:solidFill>
                <a:schemeClr val="tx1"/>
              </a:solidFill>
            </a:rPr>
            <a:t>HELSE-OMSORG</a:t>
          </a:r>
          <a:endParaRPr lang="nb-NO" sz="1200" b="1" dirty="0">
            <a:solidFill>
              <a:schemeClr val="tx1"/>
            </a:solidFill>
          </a:endParaRPr>
        </a:p>
      </dgm:t>
    </dgm:pt>
    <dgm:pt modelId="{A8C36708-F601-4FC4-AB4B-E2E752289376}" type="sibTrans" cxnId="{96D74A78-CC86-43FC-A9CD-7EEF5E3EE596}">
      <dgm:prSet/>
      <dgm:spPr/>
      <dgm:t>
        <a:bodyPr/>
        <a:lstStyle/>
        <a:p>
          <a:endParaRPr lang="nb-NO"/>
        </a:p>
      </dgm:t>
    </dgm:pt>
    <dgm:pt modelId="{0CCF574F-19A9-48C9-B017-51F095333320}" type="parTrans" cxnId="{96D74A78-CC86-43FC-A9CD-7EEF5E3EE596}">
      <dgm:prSet/>
      <dgm:spPr/>
      <dgm:t>
        <a:bodyPr/>
        <a:lstStyle/>
        <a:p>
          <a:endParaRPr lang="nb-NO"/>
        </a:p>
      </dgm:t>
    </dgm:pt>
    <dgm:pt modelId="{E7B20A3C-1019-4E86-A793-2FB3C69D9FEC}" type="pres">
      <dgm:prSet presAssocID="{E3E7E65E-28A2-4359-9A40-6D3C4509DA3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nb-NO"/>
        </a:p>
      </dgm:t>
    </dgm:pt>
    <dgm:pt modelId="{F939FCD3-EB5A-4849-A3CB-8062C1FDBA06}" type="pres">
      <dgm:prSet presAssocID="{9E18A7FE-C2AA-4E9E-AF2D-641F45C2D2FF}" presName="hierRoot1" presStyleCnt="0">
        <dgm:presLayoutVars>
          <dgm:hierBranch val="init"/>
        </dgm:presLayoutVars>
      </dgm:prSet>
      <dgm:spPr/>
    </dgm:pt>
    <dgm:pt modelId="{59B8BC3F-7B62-412E-8D28-CB05E7890FE6}" type="pres">
      <dgm:prSet presAssocID="{9E18A7FE-C2AA-4E9E-AF2D-641F45C2D2FF}" presName="rootComposite1" presStyleCnt="0"/>
      <dgm:spPr/>
    </dgm:pt>
    <dgm:pt modelId="{BB22F1C0-3D33-4847-8E04-72BABE40AD5A}" type="pres">
      <dgm:prSet presAssocID="{9E18A7FE-C2AA-4E9E-AF2D-641F45C2D2FF}" presName="rootText1" presStyleLbl="node0" presStyleIdx="0" presStyleCnt="1" custScaleX="508910" custScaleY="138770" custLinFactNeighborX="0" custLinFactNeighborY="-453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97CC42DC-9A5F-4ED2-B8A0-3C240363739B}" type="pres">
      <dgm:prSet presAssocID="{9E18A7FE-C2AA-4E9E-AF2D-641F45C2D2FF}" presName="rootConnector1" presStyleLbl="node1" presStyleIdx="0" presStyleCnt="0"/>
      <dgm:spPr/>
      <dgm:t>
        <a:bodyPr/>
        <a:lstStyle/>
        <a:p>
          <a:endParaRPr lang="nb-NO"/>
        </a:p>
      </dgm:t>
    </dgm:pt>
    <dgm:pt modelId="{644CF989-0F20-40CB-9013-789192B6DE6F}" type="pres">
      <dgm:prSet presAssocID="{9E18A7FE-C2AA-4E9E-AF2D-641F45C2D2FF}" presName="hierChild2" presStyleCnt="0"/>
      <dgm:spPr/>
    </dgm:pt>
    <dgm:pt modelId="{19E5E53D-2A52-4369-964C-22EC9226FF04}" type="pres">
      <dgm:prSet presAssocID="{FB0391DE-F4D1-4EE7-A9A2-4E45FA85DF90}" presName="Name37" presStyleLbl="parChTrans1D2" presStyleIdx="0" presStyleCnt="7"/>
      <dgm:spPr/>
      <dgm:t>
        <a:bodyPr/>
        <a:lstStyle/>
        <a:p>
          <a:endParaRPr lang="nb-NO"/>
        </a:p>
      </dgm:t>
    </dgm:pt>
    <dgm:pt modelId="{61683C2B-27A3-4A7E-9DBB-BF35FEFE8EDC}" type="pres">
      <dgm:prSet presAssocID="{6E7BA1B4-CF4D-49CC-81C0-8BE973B86F02}" presName="hierRoot2" presStyleCnt="0">
        <dgm:presLayoutVars>
          <dgm:hierBranch val="l"/>
        </dgm:presLayoutVars>
      </dgm:prSet>
      <dgm:spPr/>
    </dgm:pt>
    <dgm:pt modelId="{7DFC6214-5613-461F-81B7-92E72D258A1A}" type="pres">
      <dgm:prSet presAssocID="{6E7BA1B4-CF4D-49CC-81C0-8BE973B86F02}" presName="rootComposite" presStyleCnt="0"/>
      <dgm:spPr/>
    </dgm:pt>
    <dgm:pt modelId="{DD3407F8-77EE-4DB4-997D-F8479AFADCCE}" type="pres">
      <dgm:prSet presAssocID="{6E7BA1B4-CF4D-49CC-81C0-8BE973B86F02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C557C9CE-3016-4D20-9662-FBBBAA73F35D}" type="pres">
      <dgm:prSet presAssocID="{6E7BA1B4-CF4D-49CC-81C0-8BE973B86F02}" presName="rootConnector" presStyleLbl="node2" presStyleIdx="0" presStyleCnt="3"/>
      <dgm:spPr/>
      <dgm:t>
        <a:bodyPr/>
        <a:lstStyle/>
        <a:p>
          <a:endParaRPr lang="nb-NO"/>
        </a:p>
      </dgm:t>
    </dgm:pt>
    <dgm:pt modelId="{E5149B56-CCC2-466F-82FF-19FC2DCDAEEE}" type="pres">
      <dgm:prSet presAssocID="{6E7BA1B4-CF4D-49CC-81C0-8BE973B86F02}" presName="hierChild4" presStyleCnt="0"/>
      <dgm:spPr/>
    </dgm:pt>
    <dgm:pt modelId="{7E063BA4-8488-4652-BCB8-36775C33EFBF}" type="pres">
      <dgm:prSet presAssocID="{CA20EDB7-ED14-45AA-AE12-7228481965F0}" presName="Name50" presStyleLbl="parChTrans1D3" presStyleIdx="0" presStyleCnt="22"/>
      <dgm:spPr/>
      <dgm:t>
        <a:bodyPr/>
        <a:lstStyle/>
        <a:p>
          <a:endParaRPr lang="nb-NO"/>
        </a:p>
      </dgm:t>
    </dgm:pt>
    <dgm:pt modelId="{995FEAC0-535C-4FCC-A8B2-A1FE2D09C162}" type="pres">
      <dgm:prSet presAssocID="{C0F8CA5B-A512-422B-B6A2-8E0D1FF4B985}" presName="hierRoot2" presStyleCnt="0">
        <dgm:presLayoutVars>
          <dgm:hierBranch val="init"/>
        </dgm:presLayoutVars>
      </dgm:prSet>
      <dgm:spPr/>
    </dgm:pt>
    <dgm:pt modelId="{D02BBEB1-E14F-4F2A-B7BC-7DB31016A906}" type="pres">
      <dgm:prSet presAssocID="{C0F8CA5B-A512-422B-B6A2-8E0D1FF4B985}" presName="rootComposite" presStyleCnt="0"/>
      <dgm:spPr/>
    </dgm:pt>
    <dgm:pt modelId="{C9795C69-3663-4304-B631-3958C43AFE64}" type="pres">
      <dgm:prSet presAssocID="{C0F8CA5B-A512-422B-B6A2-8E0D1FF4B985}" presName="rootText" presStyleLbl="node3" presStyleIdx="0" presStyleCnt="2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223BE739-5232-4718-8C39-5C9EACB91B0B}" type="pres">
      <dgm:prSet presAssocID="{C0F8CA5B-A512-422B-B6A2-8E0D1FF4B985}" presName="rootConnector" presStyleLbl="node3" presStyleIdx="0" presStyleCnt="22"/>
      <dgm:spPr/>
      <dgm:t>
        <a:bodyPr/>
        <a:lstStyle/>
        <a:p>
          <a:endParaRPr lang="nb-NO"/>
        </a:p>
      </dgm:t>
    </dgm:pt>
    <dgm:pt modelId="{A1B46707-00AB-44D5-9466-240263F1B975}" type="pres">
      <dgm:prSet presAssocID="{C0F8CA5B-A512-422B-B6A2-8E0D1FF4B985}" presName="hierChild4" presStyleCnt="0"/>
      <dgm:spPr/>
    </dgm:pt>
    <dgm:pt modelId="{0FC5160E-ABFD-496C-9295-311B4BDB965A}" type="pres">
      <dgm:prSet presAssocID="{C0F8CA5B-A512-422B-B6A2-8E0D1FF4B985}" presName="hierChild5" presStyleCnt="0"/>
      <dgm:spPr/>
    </dgm:pt>
    <dgm:pt modelId="{93CB26A2-524A-4F17-BF0F-46C057C18E2B}" type="pres">
      <dgm:prSet presAssocID="{AD790130-7A0B-43E6-BD30-76F0AD2BF511}" presName="Name50" presStyleLbl="parChTrans1D3" presStyleIdx="1" presStyleCnt="22"/>
      <dgm:spPr/>
      <dgm:t>
        <a:bodyPr/>
        <a:lstStyle/>
        <a:p>
          <a:endParaRPr lang="nb-NO"/>
        </a:p>
      </dgm:t>
    </dgm:pt>
    <dgm:pt modelId="{2D937A18-0C43-477E-984E-25D96F03B684}" type="pres">
      <dgm:prSet presAssocID="{632745E4-7F4B-40A4-A0EF-BA79D0F273C2}" presName="hierRoot2" presStyleCnt="0">
        <dgm:presLayoutVars>
          <dgm:hierBranch val="init"/>
        </dgm:presLayoutVars>
      </dgm:prSet>
      <dgm:spPr/>
    </dgm:pt>
    <dgm:pt modelId="{5C96D7A1-8359-40B2-87C8-DF7085C39E2B}" type="pres">
      <dgm:prSet presAssocID="{632745E4-7F4B-40A4-A0EF-BA79D0F273C2}" presName="rootComposite" presStyleCnt="0"/>
      <dgm:spPr/>
    </dgm:pt>
    <dgm:pt modelId="{82452568-67AC-4FC1-BDF0-CEBD791533FF}" type="pres">
      <dgm:prSet presAssocID="{632745E4-7F4B-40A4-A0EF-BA79D0F273C2}" presName="rootText" presStyleLbl="node3" presStyleIdx="1" presStyleCnt="2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ECDCD122-2D37-4251-AC27-917A33434226}" type="pres">
      <dgm:prSet presAssocID="{632745E4-7F4B-40A4-A0EF-BA79D0F273C2}" presName="rootConnector" presStyleLbl="node3" presStyleIdx="1" presStyleCnt="22"/>
      <dgm:spPr/>
      <dgm:t>
        <a:bodyPr/>
        <a:lstStyle/>
        <a:p>
          <a:endParaRPr lang="nb-NO"/>
        </a:p>
      </dgm:t>
    </dgm:pt>
    <dgm:pt modelId="{FF6859B0-C29A-4B0A-8756-81B85839C627}" type="pres">
      <dgm:prSet presAssocID="{632745E4-7F4B-40A4-A0EF-BA79D0F273C2}" presName="hierChild4" presStyleCnt="0"/>
      <dgm:spPr/>
    </dgm:pt>
    <dgm:pt modelId="{C2B41CD6-8486-4348-9D63-F82E4637777C}" type="pres">
      <dgm:prSet presAssocID="{632745E4-7F4B-40A4-A0EF-BA79D0F273C2}" presName="hierChild5" presStyleCnt="0"/>
      <dgm:spPr/>
    </dgm:pt>
    <dgm:pt modelId="{5D01C722-810D-4F8A-8635-7DF52EB46A28}" type="pres">
      <dgm:prSet presAssocID="{F3111985-8342-421D-B716-C0A8056538D5}" presName="Name50" presStyleLbl="parChTrans1D3" presStyleIdx="2" presStyleCnt="22"/>
      <dgm:spPr/>
      <dgm:t>
        <a:bodyPr/>
        <a:lstStyle/>
        <a:p>
          <a:endParaRPr lang="nb-NO"/>
        </a:p>
      </dgm:t>
    </dgm:pt>
    <dgm:pt modelId="{5EA662FF-BE99-4268-B6C9-0D9B1A41C194}" type="pres">
      <dgm:prSet presAssocID="{9125E8EF-A649-4E73-A2DD-2402E9986F07}" presName="hierRoot2" presStyleCnt="0">
        <dgm:presLayoutVars>
          <dgm:hierBranch val="init"/>
        </dgm:presLayoutVars>
      </dgm:prSet>
      <dgm:spPr/>
    </dgm:pt>
    <dgm:pt modelId="{05FF061F-5C12-459D-8877-F327D3492110}" type="pres">
      <dgm:prSet presAssocID="{9125E8EF-A649-4E73-A2DD-2402E9986F07}" presName="rootComposite" presStyleCnt="0"/>
      <dgm:spPr/>
    </dgm:pt>
    <dgm:pt modelId="{3C0277B5-500A-4A80-BAD0-4175BBE1456D}" type="pres">
      <dgm:prSet presAssocID="{9125E8EF-A649-4E73-A2DD-2402E9986F07}" presName="rootText" presStyleLbl="node3" presStyleIdx="2" presStyleCnt="2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FAC6A5D7-7C53-4FEC-A6FB-C89DAB6E320A}" type="pres">
      <dgm:prSet presAssocID="{9125E8EF-A649-4E73-A2DD-2402E9986F07}" presName="rootConnector" presStyleLbl="node3" presStyleIdx="2" presStyleCnt="22"/>
      <dgm:spPr/>
      <dgm:t>
        <a:bodyPr/>
        <a:lstStyle/>
        <a:p>
          <a:endParaRPr lang="nb-NO"/>
        </a:p>
      </dgm:t>
    </dgm:pt>
    <dgm:pt modelId="{DFA04D95-14B3-450F-9727-FC3E2B322EA8}" type="pres">
      <dgm:prSet presAssocID="{9125E8EF-A649-4E73-A2DD-2402E9986F07}" presName="hierChild4" presStyleCnt="0"/>
      <dgm:spPr/>
    </dgm:pt>
    <dgm:pt modelId="{69E23BD9-4ACB-4471-999F-2AF5EFAE47C8}" type="pres">
      <dgm:prSet presAssocID="{9125E8EF-A649-4E73-A2DD-2402E9986F07}" presName="hierChild5" presStyleCnt="0"/>
      <dgm:spPr/>
    </dgm:pt>
    <dgm:pt modelId="{7BD20AA1-2CE0-43EB-A1C8-7019C30775EF}" type="pres">
      <dgm:prSet presAssocID="{3F0F58A3-1546-4ADA-B6C6-F5D43D5DC042}" presName="Name50" presStyleLbl="parChTrans1D3" presStyleIdx="3" presStyleCnt="22"/>
      <dgm:spPr/>
      <dgm:t>
        <a:bodyPr/>
        <a:lstStyle/>
        <a:p>
          <a:endParaRPr lang="nb-NO"/>
        </a:p>
      </dgm:t>
    </dgm:pt>
    <dgm:pt modelId="{44F1B6E1-08E0-4F8E-8763-069624E727A9}" type="pres">
      <dgm:prSet presAssocID="{96C04DB1-7906-4B70-B288-A16330CB49F9}" presName="hierRoot2" presStyleCnt="0">
        <dgm:presLayoutVars>
          <dgm:hierBranch val="init"/>
        </dgm:presLayoutVars>
      </dgm:prSet>
      <dgm:spPr/>
    </dgm:pt>
    <dgm:pt modelId="{080E4FF5-300F-496E-8F75-6190A51792BE}" type="pres">
      <dgm:prSet presAssocID="{96C04DB1-7906-4B70-B288-A16330CB49F9}" presName="rootComposite" presStyleCnt="0"/>
      <dgm:spPr/>
    </dgm:pt>
    <dgm:pt modelId="{1266F47A-A88F-4A93-88BF-7BF60FAD3D17}" type="pres">
      <dgm:prSet presAssocID="{96C04DB1-7906-4B70-B288-A16330CB49F9}" presName="rootText" presStyleLbl="node3" presStyleIdx="3" presStyleCnt="2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0394D69B-DB1E-4487-A343-F28B05A75E49}" type="pres">
      <dgm:prSet presAssocID="{96C04DB1-7906-4B70-B288-A16330CB49F9}" presName="rootConnector" presStyleLbl="node3" presStyleIdx="3" presStyleCnt="22"/>
      <dgm:spPr/>
      <dgm:t>
        <a:bodyPr/>
        <a:lstStyle/>
        <a:p>
          <a:endParaRPr lang="nb-NO"/>
        </a:p>
      </dgm:t>
    </dgm:pt>
    <dgm:pt modelId="{3943F3D7-6CA0-42C0-B61D-4C6502CEB71B}" type="pres">
      <dgm:prSet presAssocID="{96C04DB1-7906-4B70-B288-A16330CB49F9}" presName="hierChild4" presStyleCnt="0"/>
      <dgm:spPr/>
    </dgm:pt>
    <dgm:pt modelId="{34A91AC4-EC84-4DEA-AAB2-9EA5EF5AA8F2}" type="pres">
      <dgm:prSet presAssocID="{96C04DB1-7906-4B70-B288-A16330CB49F9}" presName="hierChild5" presStyleCnt="0"/>
      <dgm:spPr/>
    </dgm:pt>
    <dgm:pt modelId="{EC814C77-4416-4B65-A510-7C9A4D34EC56}" type="pres">
      <dgm:prSet presAssocID="{6E7BA1B4-CF4D-49CC-81C0-8BE973B86F02}" presName="hierChild5" presStyleCnt="0"/>
      <dgm:spPr/>
    </dgm:pt>
    <dgm:pt modelId="{CA95A19D-E34C-4CE4-BDF2-55E639F7F550}" type="pres">
      <dgm:prSet presAssocID="{B1D2DCD4-6951-48A6-8ED9-7BEBC33B0716}" presName="Name37" presStyleLbl="parChTrans1D2" presStyleIdx="1" presStyleCnt="7"/>
      <dgm:spPr/>
      <dgm:t>
        <a:bodyPr/>
        <a:lstStyle/>
        <a:p>
          <a:endParaRPr lang="nb-NO"/>
        </a:p>
      </dgm:t>
    </dgm:pt>
    <dgm:pt modelId="{C8712A34-63EA-43BF-B50B-E73F667B2A3C}" type="pres">
      <dgm:prSet presAssocID="{24DC48FC-CB7D-4F2C-92D3-EBA801949C1A}" presName="hierRoot2" presStyleCnt="0">
        <dgm:presLayoutVars>
          <dgm:hierBranch val="hang"/>
        </dgm:presLayoutVars>
      </dgm:prSet>
      <dgm:spPr/>
    </dgm:pt>
    <dgm:pt modelId="{0CB2DCEC-157B-4747-A754-ED89F2B04919}" type="pres">
      <dgm:prSet presAssocID="{24DC48FC-CB7D-4F2C-92D3-EBA801949C1A}" presName="rootComposite" presStyleCnt="0"/>
      <dgm:spPr/>
    </dgm:pt>
    <dgm:pt modelId="{6E922FB7-2C20-471B-8731-2EF226707805}" type="pres">
      <dgm:prSet presAssocID="{24DC48FC-CB7D-4F2C-92D3-EBA801949C1A}" presName="rootText" presStyleLbl="node2" presStyleIdx="1" presStyleCnt="3" custLinFactNeighborX="-5972" custLinFactNeighborY="-556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E94F7528-0867-44F7-8145-99A214DC4DB6}" type="pres">
      <dgm:prSet presAssocID="{24DC48FC-CB7D-4F2C-92D3-EBA801949C1A}" presName="rootConnector" presStyleLbl="node2" presStyleIdx="1" presStyleCnt="3"/>
      <dgm:spPr/>
      <dgm:t>
        <a:bodyPr/>
        <a:lstStyle/>
        <a:p>
          <a:endParaRPr lang="nb-NO"/>
        </a:p>
      </dgm:t>
    </dgm:pt>
    <dgm:pt modelId="{93DDCA66-D564-4B10-8927-F59828336855}" type="pres">
      <dgm:prSet presAssocID="{24DC48FC-CB7D-4F2C-92D3-EBA801949C1A}" presName="hierChild4" presStyleCnt="0"/>
      <dgm:spPr/>
    </dgm:pt>
    <dgm:pt modelId="{A784373B-10F1-4D7D-BBB6-BA314E90FFBF}" type="pres">
      <dgm:prSet presAssocID="{ECB43717-5506-4993-BBD5-5E9EFD7B51E7}" presName="Name48" presStyleLbl="parChTrans1D3" presStyleIdx="4" presStyleCnt="22"/>
      <dgm:spPr/>
      <dgm:t>
        <a:bodyPr/>
        <a:lstStyle/>
        <a:p>
          <a:endParaRPr lang="nb-NO"/>
        </a:p>
      </dgm:t>
    </dgm:pt>
    <dgm:pt modelId="{D77D85D6-86F6-41EC-8F3E-C535034745D2}" type="pres">
      <dgm:prSet presAssocID="{0B193325-A2F5-4FEF-8B21-1475FF598C15}" presName="hierRoot2" presStyleCnt="0">
        <dgm:presLayoutVars>
          <dgm:hierBranch val="init"/>
        </dgm:presLayoutVars>
      </dgm:prSet>
      <dgm:spPr/>
    </dgm:pt>
    <dgm:pt modelId="{D4A1752C-EEE1-4A03-9CED-FFA09E218E28}" type="pres">
      <dgm:prSet presAssocID="{0B193325-A2F5-4FEF-8B21-1475FF598C15}" presName="rootComposite" presStyleCnt="0"/>
      <dgm:spPr/>
    </dgm:pt>
    <dgm:pt modelId="{A6C9BAEC-5C63-46DB-9993-8BFF5B0E9277}" type="pres">
      <dgm:prSet presAssocID="{0B193325-A2F5-4FEF-8B21-1475FF598C15}" presName="rootText" presStyleLbl="node3" presStyleIdx="4" presStyleCnt="22" custLinFactX="15185" custLinFactNeighborX="100000" custLinFactNeighborY="-537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378FF9CF-146D-41BB-B40A-4CF21EC12BC5}" type="pres">
      <dgm:prSet presAssocID="{0B193325-A2F5-4FEF-8B21-1475FF598C15}" presName="rootConnector" presStyleLbl="node3" presStyleIdx="4" presStyleCnt="22"/>
      <dgm:spPr/>
      <dgm:t>
        <a:bodyPr/>
        <a:lstStyle/>
        <a:p>
          <a:endParaRPr lang="nb-NO"/>
        </a:p>
      </dgm:t>
    </dgm:pt>
    <dgm:pt modelId="{2AE70EF2-CD2D-44B1-A754-FD739F31A7C5}" type="pres">
      <dgm:prSet presAssocID="{0B193325-A2F5-4FEF-8B21-1475FF598C15}" presName="hierChild4" presStyleCnt="0"/>
      <dgm:spPr/>
    </dgm:pt>
    <dgm:pt modelId="{DD75B189-918E-4623-984D-4BD0EDF083B9}" type="pres">
      <dgm:prSet presAssocID="{0B193325-A2F5-4FEF-8B21-1475FF598C15}" presName="hierChild5" presStyleCnt="0"/>
      <dgm:spPr/>
    </dgm:pt>
    <dgm:pt modelId="{92D94772-F075-4621-B8E6-755D2CBBC4E4}" type="pres">
      <dgm:prSet presAssocID="{993F3C24-5255-496A-AB51-0C17A3C3764E}" presName="Name48" presStyleLbl="parChTrans1D3" presStyleIdx="5" presStyleCnt="22"/>
      <dgm:spPr/>
      <dgm:t>
        <a:bodyPr/>
        <a:lstStyle/>
        <a:p>
          <a:endParaRPr lang="nb-NO"/>
        </a:p>
      </dgm:t>
    </dgm:pt>
    <dgm:pt modelId="{8FC5054E-1010-4E84-B74C-805E7F3602AA}" type="pres">
      <dgm:prSet presAssocID="{09C3E5E1-4483-4EB9-A7B8-E765DE952E3A}" presName="hierRoot2" presStyleCnt="0">
        <dgm:presLayoutVars>
          <dgm:hierBranch val="init"/>
        </dgm:presLayoutVars>
      </dgm:prSet>
      <dgm:spPr/>
    </dgm:pt>
    <dgm:pt modelId="{1BE34952-4CED-4D95-B2C4-9FB332675DE0}" type="pres">
      <dgm:prSet presAssocID="{09C3E5E1-4483-4EB9-A7B8-E765DE952E3A}" presName="rootComposite" presStyleCnt="0"/>
      <dgm:spPr/>
    </dgm:pt>
    <dgm:pt modelId="{CE772BF3-4CEA-4E28-94D4-0E387187330E}" type="pres">
      <dgm:prSet presAssocID="{09C3E5E1-4483-4EB9-A7B8-E765DE952E3A}" presName="rootText" presStyleLbl="node3" presStyleIdx="5" presStyleCnt="22" custLinFactX="-21521" custLinFactNeighborX="-100000" custLinFactNeighborY="-5373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961681AA-F640-41D0-9CC1-18E336714C24}" type="pres">
      <dgm:prSet presAssocID="{09C3E5E1-4483-4EB9-A7B8-E765DE952E3A}" presName="rootConnector" presStyleLbl="node3" presStyleIdx="5" presStyleCnt="22"/>
      <dgm:spPr/>
      <dgm:t>
        <a:bodyPr/>
        <a:lstStyle/>
        <a:p>
          <a:endParaRPr lang="nb-NO"/>
        </a:p>
      </dgm:t>
    </dgm:pt>
    <dgm:pt modelId="{B7CDD305-84C3-43F2-BC79-9B9F3472210C}" type="pres">
      <dgm:prSet presAssocID="{09C3E5E1-4483-4EB9-A7B8-E765DE952E3A}" presName="hierChild4" presStyleCnt="0"/>
      <dgm:spPr/>
    </dgm:pt>
    <dgm:pt modelId="{9C1AD33D-FDEB-47B8-85C6-2B4CF2DB136C}" type="pres">
      <dgm:prSet presAssocID="{09C3E5E1-4483-4EB9-A7B8-E765DE952E3A}" presName="hierChild5" presStyleCnt="0"/>
      <dgm:spPr/>
    </dgm:pt>
    <dgm:pt modelId="{FA35E6D7-B433-4424-9AC0-B173CE977E2A}" type="pres">
      <dgm:prSet presAssocID="{F7BE39BF-F4D5-465C-8439-72E4296B0D78}" presName="Name48" presStyleLbl="parChTrans1D3" presStyleIdx="6" presStyleCnt="22"/>
      <dgm:spPr/>
      <dgm:t>
        <a:bodyPr/>
        <a:lstStyle/>
        <a:p>
          <a:endParaRPr lang="nb-NO"/>
        </a:p>
      </dgm:t>
    </dgm:pt>
    <dgm:pt modelId="{54825116-F245-4C2D-8DA8-7005A24D7066}" type="pres">
      <dgm:prSet presAssocID="{A24782BF-8EE8-45B7-AD0C-045FEF3BE627}" presName="hierRoot2" presStyleCnt="0">
        <dgm:presLayoutVars>
          <dgm:hierBranch val="init"/>
        </dgm:presLayoutVars>
      </dgm:prSet>
      <dgm:spPr/>
    </dgm:pt>
    <dgm:pt modelId="{816E4392-F282-4515-926E-D5A0A232B651}" type="pres">
      <dgm:prSet presAssocID="{A24782BF-8EE8-45B7-AD0C-045FEF3BE627}" presName="rootComposite" presStyleCnt="0"/>
      <dgm:spPr/>
    </dgm:pt>
    <dgm:pt modelId="{F7E3D4D8-2E43-4C05-8437-5B1A16C933E2}" type="pres">
      <dgm:prSet presAssocID="{A24782BF-8EE8-45B7-AD0C-045FEF3BE627}" presName="rootText" presStyleLbl="node3" presStyleIdx="6" presStyleCnt="22" custLinFactNeighborX="-1734" custLinFactNeighborY="7500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D51CF302-B3A1-419E-B774-CE6BACEFCC8E}" type="pres">
      <dgm:prSet presAssocID="{A24782BF-8EE8-45B7-AD0C-045FEF3BE627}" presName="rootConnector" presStyleLbl="node3" presStyleIdx="6" presStyleCnt="22"/>
      <dgm:spPr/>
      <dgm:t>
        <a:bodyPr/>
        <a:lstStyle/>
        <a:p>
          <a:endParaRPr lang="nb-NO"/>
        </a:p>
      </dgm:t>
    </dgm:pt>
    <dgm:pt modelId="{58F6514A-E625-4124-95C6-6F119580FA12}" type="pres">
      <dgm:prSet presAssocID="{A24782BF-8EE8-45B7-AD0C-045FEF3BE627}" presName="hierChild4" presStyleCnt="0"/>
      <dgm:spPr/>
    </dgm:pt>
    <dgm:pt modelId="{17B83025-E066-4888-A2BD-B5130EC8308E}" type="pres">
      <dgm:prSet presAssocID="{A24782BF-8EE8-45B7-AD0C-045FEF3BE627}" presName="hierChild5" presStyleCnt="0"/>
      <dgm:spPr/>
    </dgm:pt>
    <dgm:pt modelId="{3A191CF4-B070-4CE8-9393-20729D1EDE48}" type="pres">
      <dgm:prSet presAssocID="{8AEF448B-A966-4E52-BA2B-A59EAAB0766C}" presName="Name48" presStyleLbl="parChTrans1D3" presStyleIdx="7" presStyleCnt="22"/>
      <dgm:spPr/>
      <dgm:t>
        <a:bodyPr/>
        <a:lstStyle/>
        <a:p>
          <a:endParaRPr lang="nb-NO"/>
        </a:p>
      </dgm:t>
    </dgm:pt>
    <dgm:pt modelId="{2FEB6611-C82F-41DC-90A1-46E944212239}" type="pres">
      <dgm:prSet presAssocID="{8707455D-AA07-4FA3-96C7-339E0EF0F903}" presName="hierRoot2" presStyleCnt="0">
        <dgm:presLayoutVars>
          <dgm:hierBranch val="init"/>
        </dgm:presLayoutVars>
      </dgm:prSet>
      <dgm:spPr/>
    </dgm:pt>
    <dgm:pt modelId="{EB066ED4-6655-416B-B2A5-1CDF261B9BB4}" type="pres">
      <dgm:prSet presAssocID="{8707455D-AA07-4FA3-96C7-339E0EF0F903}" presName="rootComposite" presStyleCnt="0"/>
      <dgm:spPr/>
    </dgm:pt>
    <dgm:pt modelId="{2943014A-82E8-441C-9071-3307B7A43AA2}" type="pres">
      <dgm:prSet presAssocID="{8707455D-AA07-4FA3-96C7-339E0EF0F903}" presName="rootText" presStyleLbl="node3" presStyleIdx="7" presStyleCnt="22" custLinFactNeighborX="-1734" custLinFactNeighborY="7500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A34975CA-CA30-461A-A30A-2079931639B0}" type="pres">
      <dgm:prSet presAssocID="{8707455D-AA07-4FA3-96C7-339E0EF0F903}" presName="rootConnector" presStyleLbl="node3" presStyleIdx="7" presStyleCnt="22"/>
      <dgm:spPr/>
      <dgm:t>
        <a:bodyPr/>
        <a:lstStyle/>
        <a:p>
          <a:endParaRPr lang="nb-NO"/>
        </a:p>
      </dgm:t>
    </dgm:pt>
    <dgm:pt modelId="{54A674BD-4EBA-44A3-A16D-C2E56B0995DE}" type="pres">
      <dgm:prSet presAssocID="{8707455D-AA07-4FA3-96C7-339E0EF0F903}" presName="hierChild4" presStyleCnt="0"/>
      <dgm:spPr/>
    </dgm:pt>
    <dgm:pt modelId="{8E62C471-CDD2-437E-8E9E-C1189868B5D9}" type="pres">
      <dgm:prSet presAssocID="{8707455D-AA07-4FA3-96C7-339E0EF0F903}" presName="hierChild5" presStyleCnt="0"/>
      <dgm:spPr/>
    </dgm:pt>
    <dgm:pt modelId="{A1A1B7BB-A41B-4750-9098-CBA10CEE8424}" type="pres">
      <dgm:prSet presAssocID="{BF31E115-955C-40BE-AF4C-1DC9768ED064}" presName="Name48" presStyleLbl="parChTrans1D3" presStyleIdx="8" presStyleCnt="22"/>
      <dgm:spPr/>
      <dgm:t>
        <a:bodyPr/>
        <a:lstStyle/>
        <a:p>
          <a:endParaRPr lang="nb-NO"/>
        </a:p>
      </dgm:t>
    </dgm:pt>
    <dgm:pt modelId="{6E4BBC55-511F-4564-BEB4-98BAE19BC6ED}" type="pres">
      <dgm:prSet presAssocID="{87A1B2EA-4BEE-4AC2-9DE9-F8285DFFDCC7}" presName="hierRoot2" presStyleCnt="0">
        <dgm:presLayoutVars>
          <dgm:hierBranch val="init"/>
        </dgm:presLayoutVars>
      </dgm:prSet>
      <dgm:spPr/>
    </dgm:pt>
    <dgm:pt modelId="{4E6962E8-C51C-48E4-B7C2-8E7D61F37053}" type="pres">
      <dgm:prSet presAssocID="{87A1B2EA-4BEE-4AC2-9DE9-F8285DFFDCC7}" presName="rootComposite" presStyleCnt="0"/>
      <dgm:spPr/>
    </dgm:pt>
    <dgm:pt modelId="{74A0E123-0D52-445A-BD5B-AC36F5241E80}" type="pres">
      <dgm:prSet presAssocID="{87A1B2EA-4BEE-4AC2-9DE9-F8285DFFDCC7}" presName="rootText" presStyleLbl="node3" presStyleIdx="8" presStyleCnt="22" custLinFactNeighborX="1448" custLinFactNeighborY="8830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22E8F6F6-4462-4287-B4BA-00C3CDA8FD51}" type="pres">
      <dgm:prSet presAssocID="{87A1B2EA-4BEE-4AC2-9DE9-F8285DFFDCC7}" presName="rootConnector" presStyleLbl="node3" presStyleIdx="8" presStyleCnt="22"/>
      <dgm:spPr/>
      <dgm:t>
        <a:bodyPr/>
        <a:lstStyle/>
        <a:p>
          <a:endParaRPr lang="nb-NO"/>
        </a:p>
      </dgm:t>
    </dgm:pt>
    <dgm:pt modelId="{3D602042-12B4-4959-935A-C288420C5D73}" type="pres">
      <dgm:prSet presAssocID="{87A1B2EA-4BEE-4AC2-9DE9-F8285DFFDCC7}" presName="hierChild4" presStyleCnt="0"/>
      <dgm:spPr/>
    </dgm:pt>
    <dgm:pt modelId="{D33A826C-DEC0-46E4-A090-165108B9E703}" type="pres">
      <dgm:prSet presAssocID="{87A1B2EA-4BEE-4AC2-9DE9-F8285DFFDCC7}" presName="hierChild5" presStyleCnt="0"/>
      <dgm:spPr/>
    </dgm:pt>
    <dgm:pt modelId="{7A220682-B6B6-4E21-8D6C-02AEAFDA6115}" type="pres">
      <dgm:prSet presAssocID="{D3309DD6-8A40-46FD-A173-EA7AC37390D9}" presName="Name48" presStyleLbl="parChTrans1D3" presStyleIdx="9" presStyleCnt="22"/>
      <dgm:spPr/>
      <dgm:t>
        <a:bodyPr/>
        <a:lstStyle/>
        <a:p>
          <a:endParaRPr lang="nb-NO"/>
        </a:p>
      </dgm:t>
    </dgm:pt>
    <dgm:pt modelId="{39DA1CE0-7929-4750-B450-EDE9E3296CFB}" type="pres">
      <dgm:prSet presAssocID="{C6984341-34EE-4FA8-AD57-C79858DE8351}" presName="hierRoot2" presStyleCnt="0">
        <dgm:presLayoutVars>
          <dgm:hierBranch val="init"/>
        </dgm:presLayoutVars>
      </dgm:prSet>
      <dgm:spPr/>
    </dgm:pt>
    <dgm:pt modelId="{DE368725-BBF6-4D8D-BCC1-8FFAB404AB73}" type="pres">
      <dgm:prSet presAssocID="{C6984341-34EE-4FA8-AD57-C79858DE8351}" presName="rootComposite" presStyleCnt="0"/>
      <dgm:spPr/>
    </dgm:pt>
    <dgm:pt modelId="{13759A92-2549-48A2-A8EF-3629D63B4A4C}" type="pres">
      <dgm:prSet presAssocID="{C6984341-34EE-4FA8-AD57-C79858DE8351}" presName="rootText" presStyleLbl="node3" presStyleIdx="9" presStyleCnt="22" custLinFactNeighborX="1448" custLinFactNeighborY="8830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B9A5CAC1-2292-4B75-BEE0-BC9BBE330108}" type="pres">
      <dgm:prSet presAssocID="{C6984341-34EE-4FA8-AD57-C79858DE8351}" presName="rootConnector" presStyleLbl="node3" presStyleIdx="9" presStyleCnt="22"/>
      <dgm:spPr/>
      <dgm:t>
        <a:bodyPr/>
        <a:lstStyle/>
        <a:p>
          <a:endParaRPr lang="nb-NO"/>
        </a:p>
      </dgm:t>
    </dgm:pt>
    <dgm:pt modelId="{D5A3919C-1916-4544-88DB-3F00373B26C6}" type="pres">
      <dgm:prSet presAssocID="{C6984341-34EE-4FA8-AD57-C79858DE8351}" presName="hierChild4" presStyleCnt="0"/>
      <dgm:spPr/>
    </dgm:pt>
    <dgm:pt modelId="{BCED6FC0-243D-4172-9C4A-6CF5A4DBB3DF}" type="pres">
      <dgm:prSet presAssocID="{C6984341-34EE-4FA8-AD57-C79858DE8351}" presName="hierChild5" presStyleCnt="0"/>
      <dgm:spPr/>
    </dgm:pt>
    <dgm:pt modelId="{7492BE74-AC81-43D7-A332-F16C0F8AB1B7}" type="pres">
      <dgm:prSet presAssocID="{5D4BD147-BCE0-435D-9D59-9B1A1CBDCFD7}" presName="Name48" presStyleLbl="parChTrans1D3" presStyleIdx="10" presStyleCnt="22"/>
      <dgm:spPr/>
      <dgm:t>
        <a:bodyPr/>
        <a:lstStyle/>
        <a:p>
          <a:endParaRPr lang="nb-NO"/>
        </a:p>
      </dgm:t>
    </dgm:pt>
    <dgm:pt modelId="{0F2F8C45-0D26-421A-B88E-6AD941D63EE9}" type="pres">
      <dgm:prSet presAssocID="{0968514A-3B93-4724-82F3-7409D5CC0D9A}" presName="hierRoot2" presStyleCnt="0">
        <dgm:presLayoutVars>
          <dgm:hierBranch val="init"/>
        </dgm:presLayoutVars>
      </dgm:prSet>
      <dgm:spPr/>
    </dgm:pt>
    <dgm:pt modelId="{C3DFCBC5-18B9-40D9-A0EA-33525DE33054}" type="pres">
      <dgm:prSet presAssocID="{0968514A-3B93-4724-82F3-7409D5CC0D9A}" presName="rootComposite" presStyleCnt="0"/>
      <dgm:spPr/>
    </dgm:pt>
    <dgm:pt modelId="{E04D8FD8-EAEA-4A3C-8533-66CEF38E71FB}" type="pres">
      <dgm:prSet presAssocID="{0968514A-3B93-4724-82F3-7409D5CC0D9A}" presName="rootText" presStyleLbl="node3" presStyleIdx="10" presStyleCnt="22" custLinFactNeighborX="1448" custLinFactNeighborY="8830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54D54653-5E6C-402B-B14F-3D36803E212D}" type="pres">
      <dgm:prSet presAssocID="{0968514A-3B93-4724-82F3-7409D5CC0D9A}" presName="rootConnector" presStyleLbl="node3" presStyleIdx="10" presStyleCnt="22"/>
      <dgm:spPr/>
      <dgm:t>
        <a:bodyPr/>
        <a:lstStyle/>
        <a:p>
          <a:endParaRPr lang="nb-NO"/>
        </a:p>
      </dgm:t>
    </dgm:pt>
    <dgm:pt modelId="{FA33DC45-9631-449E-9AC3-F97EAEC31277}" type="pres">
      <dgm:prSet presAssocID="{0968514A-3B93-4724-82F3-7409D5CC0D9A}" presName="hierChild4" presStyleCnt="0"/>
      <dgm:spPr/>
    </dgm:pt>
    <dgm:pt modelId="{F12FBBA6-0B61-4550-8EFB-4A859AF7B759}" type="pres">
      <dgm:prSet presAssocID="{0968514A-3B93-4724-82F3-7409D5CC0D9A}" presName="hierChild5" presStyleCnt="0"/>
      <dgm:spPr/>
    </dgm:pt>
    <dgm:pt modelId="{552CE6C4-E12E-4610-A22D-12B4E4C5851E}" type="pres">
      <dgm:prSet presAssocID="{ED6F4CBC-6CB5-402B-B901-0CFF0F049B67}" presName="Name48" presStyleLbl="parChTrans1D3" presStyleIdx="11" presStyleCnt="22"/>
      <dgm:spPr/>
      <dgm:t>
        <a:bodyPr/>
        <a:lstStyle/>
        <a:p>
          <a:endParaRPr lang="nb-NO"/>
        </a:p>
      </dgm:t>
    </dgm:pt>
    <dgm:pt modelId="{F92E6663-81A0-4295-B076-11CAFD560789}" type="pres">
      <dgm:prSet presAssocID="{F3A3A241-D5F8-4361-9C4C-ED14DA5DB88B}" presName="hierRoot2" presStyleCnt="0">
        <dgm:presLayoutVars>
          <dgm:hierBranch val="init"/>
        </dgm:presLayoutVars>
      </dgm:prSet>
      <dgm:spPr/>
    </dgm:pt>
    <dgm:pt modelId="{52E79939-32BC-4F8A-A47B-05C9047FDD48}" type="pres">
      <dgm:prSet presAssocID="{F3A3A241-D5F8-4361-9C4C-ED14DA5DB88B}" presName="rootComposite" presStyleCnt="0"/>
      <dgm:spPr/>
    </dgm:pt>
    <dgm:pt modelId="{1DB56457-8ABB-4A0A-B2AD-B47312E43AE2}" type="pres">
      <dgm:prSet presAssocID="{F3A3A241-D5F8-4361-9C4C-ED14DA5DB88B}" presName="rootText" presStyleLbl="node3" presStyleIdx="11" presStyleCnt="2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E2E3BC26-AB94-42F9-8A92-6314BEFAFD55}" type="pres">
      <dgm:prSet presAssocID="{F3A3A241-D5F8-4361-9C4C-ED14DA5DB88B}" presName="rootConnector" presStyleLbl="node3" presStyleIdx="11" presStyleCnt="22"/>
      <dgm:spPr/>
      <dgm:t>
        <a:bodyPr/>
        <a:lstStyle/>
        <a:p>
          <a:endParaRPr lang="nb-NO"/>
        </a:p>
      </dgm:t>
    </dgm:pt>
    <dgm:pt modelId="{FCCD750F-9ED6-4378-9C5C-7B137D8E8184}" type="pres">
      <dgm:prSet presAssocID="{F3A3A241-D5F8-4361-9C4C-ED14DA5DB88B}" presName="hierChild4" presStyleCnt="0"/>
      <dgm:spPr/>
    </dgm:pt>
    <dgm:pt modelId="{77E164C9-BA6D-448C-8817-9C1D323F36DE}" type="pres">
      <dgm:prSet presAssocID="{F3A3A241-D5F8-4361-9C4C-ED14DA5DB88B}" presName="hierChild5" presStyleCnt="0"/>
      <dgm:spPr/>
    </dgm:pt>
    <dgm:pt modelId="{58BEBBB2-FFC6-4BE8-AC16-1893DA8BB1D5}" type="pres">
      <dgm:prSet presAssocID="{04616279-0177-4F39-9910-DFA915318A5A}" presName="Name48" presStyleLbl="parChTrans1D3" presStyleIdx="12" presStyleCnt="22"/>
      <dgm:spPr/>
      <dgm:t>
        <a:bodyPr/>
        <a:lstStyle/>
        <a:p>
          <a:endParaRPr lang="nb-NO"/>
        </a:p>
      </dgm:t>
    </dgm:pt>
    <dgm:pt modelId="{A568F2C4-086C-43B1-BD0B-3CB822260F7E}" type="pres">
      <dgm:prSet presAssocID="{9FDDE34C-42A6-4E87-AB03-9AAF09D7CACC}" presName="hierRoot2" presStyleCnt="0">
        <dgm:presLayoutVars>
          <dgm:hierBranch val="init"/>
        </dgm:presLayoutVars>
      </dgm:prSet>
      <dgm:spPr/>
    </dgm:pt>
    <dgm:pt modelId="{BF5BA76E-EAF3-4900-80A9-69253C04703A}" type="pres">
      <dgm:prSet presAssocID="{9FDDE34C-42A6-4E87-AB03-9AAF09D7CACC}" presName="rootComposite" presStyleCnt="0"/>
      <dgm:spPr/>
    </dgm:pt>
    <dgm:pt modelId="{BE6FE304-AD30-4550-A2C9-FE451F338B0D}" type="pres">
      <dgm:prSet presAssocID="{9FDDE34C-42A6-4E87-AB03-9AAF09D7CACC}" presName="rootText" presStyleLbl="node3" presStyleIdx="12" presStyleCnt="2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DCD782C5-F60B-45A8-B465-81B646CECB42}" type="pres">
      <dgm:prSet presAssocID="{9FDDE34C-42A6-4E87-AB03-9AAF09D7CACC}" presName="rootConnector" presStyleLbl="node3" presStyleIdx="12" presStyleCnt="22"/>
      <dgm:spPr/>
      <dgm:t>
        <a:bodyPr/>
        <a:lstStyle/>
        <a:p>
          <a:endParaRPr lang="nb-NO"/>
        </a:p>
      </dgm:t>
    </dgm:pt>
    <dgm:pt modelId="{B56C4C49-C9E6-429D-A64E-370C2C765AB3}" type="pres">
      <dgm:prSet presAssocID="{9FDDE34C-42A6-4E87-AB03-9AAF09D7CACC}" presName="hierChild4" presStyleCnt="0"/>
      <dgm:spPr/>
    </dgm:pt>
    <dgm:pt modelId="{7D858198-7746-4555-9C71-7E7FCC5A54D9}" type="pres">
      <dgm:prSet presAssocID="{9FDDE34C-42A6-4E87-AB03-9AAF09D7CACC}" presName="hierChild5" presStyleCnt="0"/>
      <dgm:spPr/>
    </dgm:pt>
    <dgm:pt modelId="{E2454188-BD1A-4692-B66F-35D0A08CB3FF}" type="pres">
      <dgm:prSet presAssocID="{7732986A-24F1-4EF8-B5BF-8E73AF2BEB49}" presName="Name48" presStyleLbl="parChTrans1D3" presStyleIdx="13" presStyleCnt="22"/>
      <dgm:spPr/>
      <dgm:t>
        <a:bodyPr/>
        <a:lstStyle/>
        <a:p>
          <a:endParaRPr lang="nb-NO"/>
        </a:p>
      </dgm:t>
    </dgm:pt>
    <dgm:pt modelId="{BDE514DB-506F-4EAA-B089-57DBA994E243}" type="pres">
      <dgm:prSet presAssocID="{92C27169-5F22-4EBA-8C59-BC424AC58D24}" presName="hierRoot2" presStyleCnt="0">
        <dgm:presLayoutVars>
          <dgm:hierBranch val="init"/>
        </dgm:presLayoutVars>
      </dgm:prSet>
      <dgm:spPr/>
    </dgm:pt>
    <dgm:pt modelId="{43066302-308C-43B5-B5E7-54A7D283D28D}" type="pres">
      <dgm:prSet presAssocID="{92C27169-5F22-4EBA-8C59-BC424AC58D24}" presName="rootComposite" presStyleCnt="0"/>
      <dgm:spPr/>
    </dgm:pt>
    <dgm:pt modelId="{9484E4A4-6936-40EB-947F-206BF1672906}" type="pres">
      <dgm:prSet presAssocID="{92C27169-5F22-4EBA-8C59-BC424AC58D24}" presName="rootText" presStyleLbl="node3" presStyleIdx="13" presStyleCnt="2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9915F23E-8C06-47D6-9705-F9BDE25760F1}" type="pres">
      <dgm:prSet presAssocID="{92C27169-5F22-4EBA-8C59-BC424AC58D24}" presName="rootConnector" presStyleLbl="node3" presStyleIdx="13" presStyleCnt="22"/>
      <dgm:spPr/>
      <dgm:t>
        <a:bodyPr/>
        <a:lstStyle/>
        <a:p>
          <a:endParaRPr lang="nb-NO"/>
        </a:p>
      </dgm:t>
    </dgm:pt>
    <dgm:pt modelId="{28551ABE-25C5-4552-A3BB-02BFA96C4566}" type="pres">
      <dgm:prSet presAssocID="{92C27169-5F22-4EBA-8C59-BC424AC58D24}" presName="hierChild4" presStyleCnt="0"/>
      <dgm:spPr/>
    </dgm:pt>
    <dgm:pt modelId="{D8F78848-C970-4BF2-9B6C-30C93003D0CB}" type="pres">
      <dgm:prSet presAssocID="{92C27169-5F22-4EBA-8C59-BC424AC58D24}" presName="hierChild5" presStyleCnt="0"/>
      <dgm:spPr/>
    </dgm:pt>
    <dgm:pt modelId="{8DD8497E-8DC9-4C07-8260-0AD674F25025}" type="pres">
      <dgm:prSet presAssocID="{17BB551B-AF6D-42D9-9DC7-1E37B752D8F1}" presName="Name48" presStyleLbl="parChTrans1D3" presStyleIdx="14" presStyleCnt="22"/>
      <dgm:spPr/>
      <dgm:t>
        <a:bodyPr/>
        <a:lstStyle/>
        <a:p>
          <a:endParaRPr lang="nb-NO"/>
        </a:p>
      </dgm:t>
    </dgm:pt>
    <dgm:pt modelId="{CFF1DB6C-F3E4-4C5F-9756-ED0CCDFA50D1}" type="pres">
      <dgm:prSet presAssocID="{F28FFFC8-5C6E-4A84-AC98-F072CB0FAA97}" presName="hierRoot2" presStyleCnt="0">
        <dgm:presLayoutVars>
          <dgm:hierBranch val="init"/>
        </dgm:presLayoutVars>
      </dgm:prSet>
      <dgm:spPr/>
    </dgm:pt>
    <dgm:pt modelId="{00A1FD1E-9FCC-446D-9F6A-6A99AD2662E5}" type="pres">
      <dgm:prSet presAssocID="{F28FFFC8-5C6E-4A84-AC98-F072CB0FAA97}" presName="rootComposite" presStyleCnt="0"/>
      <dgm:spPr/>
    </dgm:pt>
    <dgm:pt modelId="{6562A258-65C4-4FCB-AB50-769401373C5B}" type="pres">
      <dgm:prSet presAssocID="{F28FFFC8-5C6E-4A84-AC98-F072CB0FAA97}" presName="rootText" presStyleLbl="node3" presStyleIdx="14" presStyleCnt="2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5CBE7D43-3621-4418-BEDD-0CD681B03DEF}" type="pres">
      <dgm:prSet presAssocID="{F28FFFC8-5C6E-4A84-AC98-F072CB0FAA97}" presName="rootConnector" presStyleLbl="node3" presStyleIdx="14" presStyleCnt="22"/>
      <dgm:spPr/>
      <dgm:t>
        <a:bodyPr/>
        <a:lstStyle/>
        <a:p>
          <a:endParaRPr lang="nb-NO"/>
        </a:p>
      </dgm:t>
    </dgm:pt>
    <dgm:pt modelId="{A5056A7B-6390-45CD-A7B0-FF0094EAA806}" type="pres">
      <dgm:prSet presAssocID="{F28FFFC8-5C6E-4A84-AC98-F072CB0FAA97}" presName="hierChild4" presStyleCnt="0"/>
      <dgm:spPr/>
    </dgm:pt>
    <dgm:pt modelId="{C62349E5-F2DC-48E4-B324-007A670695D8}" type="pres">
      <dgm:prSet presAssocID="{F28FFFC8-5C6E-4A84-AC98-F072CB0FAA97}" presName="hierChild5" presStyleCnt="0"/>
      <dgm:spPr/>
    </dgm:pt>
    <dgm:pt modelId="{F7A55936-D68D-4E12-883E-2B7FF205D430}" type="pres">
      <dgm:prSet presAssocID="{B99D2DB5-3ED9-4380-B17A-EC68BE095288}" presName="Name48" presStyleLbl="parChTrans1D3" presStyleIdx="15" presStyleCnt="22"/>
      <dgm:spPr/>
      <dgm:t>
        <a:bodyPr/>
        <a:lstStyle/>
        <a:p>
          <a:endParaRPr lang="nb-NO"/>
        </a:p>
      </dgm:t>
    </dgm:pt>
    <dgm:pt modelId="{F9E5F5BE-8759-45A8-BBB8-DBEA572279A1}" type="pres">
      <dgm:prSet presAssocID="{7BA708A8-3C9D-4409-A9A7-C441282E44C9}" presName="hierRoot2" presStyleCnt="0">
        <dgm:presLayoutVars>
          <dgm:hierBranch val="init"/>
        </dgm:presLayoutVars>
      </dgm:prSet>
      <dgm:spPr/>
    </dgm:pt>
    <dgm:pt modelId="{E724606C-B9FC-4810-8794-AA65E621373C}" type="pres">
      <dgm:prSet presAssocID="{7BA708A8-3C9D-4409-A9A7-C441282E44C9}" presName="rootComposite" presStyleCnt="0"/>
      <dgm:spPr/>
    </dgm:pt>
    <dgm:pt modelId="{D246166D-D03F-4032-BB8D-A6207D014D26}" type="pres">
      <dgm:prSet presAssocID="{7BA708A8-3C9D-4409-A9A7-C441282E44C9}" presName="rootText" presStyleLbl="node3" presStyleIdx="15" presStyleCnt="2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5A10E415-F339-4CA6-9728-554488092337}" type="pres">
      <dgm:prSet presAssocID="{7BA708A8-3C9D-4409-A9A7-C441282E44C9}" presName="rootConnector" presStyleLbl="node3" presStyleIdx="15" presStyleCnt="22"/>
      <dgm:spPr/>
      <dgm:t>
        <a:bodyPr/>
        <a:lstStyle/>
        <a:p>
          <a:endParaRPr lang="nb-NO"/>
        </a:p>
      </dgm:t>
    </dgm:pt>
    <dgm:pt modelId="{DACDF0C8-A05A-41F2-8A44-DFD5AD35D6DD}" type="pres">
      <dgm:prSet presAssocID="{7BA708A8-3C9D-4409-A9A7-C441282E44C9}" presName="hierChild4" presStyleCnt="0"/>
      <dgm:spPr/>
    </dgm:pt>
    <dgm:pt modelId="{2109589F-D723-4858-878C-CD124BB18B7C}" type="pres">
      <dgm:prSet presAssocID="{7BA708A8-3C9D-4409-A9A7-C441282E44C9}" presName="hierChild5" presStyleCnt="0"/>
      <dgm:spPr/>
    </dgm:pt>
    <dgm:pt modelId="{12A50D1B-25BD-4867-93BD-B12A0E2F11C3}" type="pres">
      <dgm:prSet presAssocID="{24DC48FC-CB7D-4F2C-92D3-EBA801949C1A}" presName="hierChild5" presStyleCnt="0"/>
      <dgm:spPr/>
    </dgm:pt>
    <dgm:pt modelId="{2E1CD2DA-B106-4A4E-8324-AF3107F2C079}" type="pres">
      <dgm:prSet presAssocID="{0CCF574F-19A9-48C9-B017-51F095333320}" presName="Name37" presStyleLbl="parChTrans1D2" presStyleIdx="2" presStyleCnt="7"/>
      <dgm:spPr/>
      <dgm:t>
        <a:bodyPr/>
        <a:lstStyle/>
        <a:p>
          <a:endParaRPr lang="nb-NO"/>
        </a:p>
      </dgm:t>
    </dgm:pt>
    <dgm:pt modelId="{2890EAE7-5B73-4070-B320-F25207D0D8A6}" type="pres">
      <dgm:prSet presAssocID="{69A0C7A3-D0CE-4528-BD84-B32AF224CCEA}" presName="hierRoot2" presStyleCnt="0">
        <dgm:presLayoutVars>
          <dgm:hierBranch val="r"/>
        </dgm:presLayoutVars>
      </dgm:prSet>
      <dgm:spPr/>
    </dgm:pt>
    <dgm:pt modelId="{7328308B-63D4-48D0-9DD1-4C7E602DB9CD}" type="pres">
      <dgm:prSet presAssocID="{69A0C7A3-D0CE-4528-BD84-B32AF224CCEA}" presName="rootComposite" presStyleCnt="0"/>
      <dgm:spPr/>
    </dgm:pt>
    <dgm:pt modelId="{2612E0B3-DFF7-401B-A366-8F5A26C4B68E}" type="pres">
      <dgm:prSet presAssocID="{69A0C7A3-D0CE-4528-BD84-B32AF224CCEA}" presName="rootText" presStyleLbl="node2" presStyleIdx="2" presStyleCnt="3" custLinFactNeighborX="1791" custLinFactNeighborY="719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9D85B822-09BA-4EC3-A0A0-D4B41938A2FB}" type="pres">
      <dgm:prSet presAssocID="{69A0C7A3-D0CE-4528-BD84-B32AF224CCEA}" presName="rootConnector" presStyleLbl="node2" presStyleIdx="2" presStyleCnt="3"/>
      <dgm:spPr/>
      <dgm:t>
        <a:bodyPr/>
        <a:lstStyle/>
        <a:p>
          <a:endParaRPr lang="nb-NO"/>
        </a:p>
      </dgm:t>
    </dgm:pt>
    <dgm:pt modelId="{E7ED6439-DC09-470D-B85F-89DBF26D89A8}" type="pres">
      <dgm:prSet presAssocID="{69A0C7A3-D0CE-4528-BD84-B32AF224CCEA}" presName="hierChild4" presStyleCnt="0"/>
      <dgm:spPr/>
    </dgm:pt>
    <dgm:pt modelId="{8D4EC9A2-A2EE-4059-BEF1-38EBFBA4E1A6}" type="pres">
      <dgm:prSet presAssocID="{6A49DEA9-F1DA-4E4A-A024-5C45402CC09D}" presName="Name50" presStyleLbl="parChTrans1D3" presStyleIdx="16" presStyleCnt="22"/>
      <dgm:spPr/>
      <dgm:t>
        <a:bodyPr/>
        <a:lstStyle/>
        <a:p>
          <a:endParaRPr lang="nb-NO"/>
        </a:p>
      </dgm:t>
    </dgm:pt>
    <dgm:pt modelId="{B6E6135F-20B9-40BA-9A13-A9F2AD420C97}" type="pres">
      <dgm:prSet presAssocID="{28946EAB-F013-42B3-A284-2FA69E34D250}" presName="hierRoot2" presStyleCnt="0">
        <dgm:presLayoutVars>
          <dgm:hierBranch val="init"/>
        </dgm:presLayoutVars>
      </dgm:prSet>
      <dgm:spPr/>
    </dgm:pt>
    <dgm:pt modelId="{25747D6A-A936-4264-B5F0-1519FB938427}" type="pres">
      <dgm:prSet presAssocID="{28946EAB-F013-42B3-A284-2FA69E34D250}" presName="rootComposite" presStyleCnt="0"/>
      <dgm:spPr/>
    </dgm:pt>
    <dgm:pt modelId="{47001C0E-19DB-4EE3-B73A-00992CDBD533}" type="pres">
      <dgm:prSet presAssocID="{28946EAB-F013-42B3-A284-2FA69E34D250}" presName="rootText" presStyleLbl="node3" presStyleIdx="16" presStyleCnt="22" custLinFactNeighborX="-3182" custLinFactNeighborY="-1330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72438255-9F2C-438E-8506-DB417F5420BA}" type="pres">
      <dgm:prSet presAssocID="{28946EAB-F013-42B3-A284-2FA69E34D250}" presName="rootConnector" presStyleLbl="node3" presStyleIdx="16" presStyleCnt="22"/>
      <dgm:spPr/>
      <dgm:t>
        <a:bodyPr/>
        <a:lstStyle/>
        <a:p>
          <a:endParaRPr lang="nb-NO"/>
        </a:p>
      </dgm:t>
    </dgm:pt>
    <dgm:pt modelId="{66B95AAC-FD87-4878-A654-2137CC7C1C3A}" type="pres">
      <dgm:prSet presAssocID="{28946EAB-F013-42B3-A284-2FA69E34D250}" presName="hierChild4" presStyleCnt="0"/>
      <dgm:spPr/>
    </dgm:pt>
    <dgm:pt modelId="{DEC84817-FB48-4955-8B5A-1CF2B18B091E}" type="pres">
      <dgm:prSet presAssocID="{28946EAB-F013-42B3-A284-2FA69E34D250}" presName="hierChild5" presStyleCnt="0"/>
      <dgm:spPr/>
    </dgm:pt>
    <dgm:pt modelId="{41236F3A-70DE-4B7E-8620-13591F1629DD}" type="pres">
      <dgm:prSet presAssocID="{0D1DACB2-95D6-4FDB-86E7-9318F074B5F7}" presName="Name50" presStyleLbl="parChTrans1D3" presStyleIdx="17" presStyleCnt="22"/>
      <dgm:spPr/>
      <dgm:t>
        <a:bodyPr/>
        <a:lstStyle/>
        <a:p>
          <a:endParaRPr lang="nb-NO"/>
        </a:p>
      </dgm:t>
    </dgm:pt>
    <dgm:pt modelId="{9547DBE3-7A0B-446A-B3AD-1FE34EA32BE1}" type="pres">
      <dgm:prSet presAssocID="{44995592-76DD-45E0-9815-F28307F06349}" presName="hierRoot2" presStyleCnt="0">
        <dgm:presLayoutVars>
          <dgm:hierBranch val="init"/>
        </dgm:presLayoutVars>
      </dgm:prSet>
      <dgm:spPr/>
    </dgm:pt>
    <dgm:pt modelId="{79D2BD8D-6D58-4A96-969D-C2938A157463}" type="pres">
      <dgm:prSet presAssocID="{44995592-76DD-45E0-9815-F28307F06349}" presName="rootComposite" presStyleCnt="0"/>
      <dgm:spPr/>
    </dgm:pt>
    <dgm:pt modelId="{760D45E0-B484-475E-A6BD-13238B4725EE}" type="pres">
      <dgm:prSet presAssocID="{44995592-76DD-45E0-9815-F28307F06349}" presName="rootText" presStyleLbl="node3" presStyleIdx="17" presStyleCnt="2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7E885CB5-B4A3-4A58-8F86-A818556DF894}" type="pres">
      <dgm:prSet presAssocID="{44995592-76DD-45E0-9815-F28307F06349}" presName="rootConnector" presStyleLbl="node3" presStyleIdx="17" presStyleCnt="22"/>
      <dgm:spPr/>
      <dgm:t>
        <a:bodyPr/>
        <a:lstStyle/>
        <a:p>
          <a:endParaRPr lang="nb-NO"/>
        </a:p>
      </dgm:t>
    </dgm:pt>
    <dgm:pt modelId="{6882A02D-FE68-41E8-886B-A674F7AB8106}" type="pres">
      <dgm:prSet presAssocID="{44995592-76DD-45E0-9815-F28307F06349}" presName="hierChild4" presStyleCnt="0"/>
      <dgm:spPr/>
    </dgm:pt>
    <dgm:pt modelId="{6D7C8F00-1BEA-4A0C-9332-15714553E126}" type="pres">
      <dgm:prSet presAssocID="{44995592-76DD-45E0-9815-F28307F06349}" presName="hierChild5" presStyleCnt="0"/>
      <dgm:spPr/>
    </dgm:pt>
    <dgm:pt modelId="{6E613080-4DA9-4F4F-B79B-44DED9E27514}" type="pres">
      <dgm:prSet presAssocID="{797B5663-CFDD-435D-A9B9-59C6CFB169C5}" presName="Name50" presStyleLbl="parChTrans1D3" presStyleIdx="18" presStyleCnt="22"/>
      <dgm:spPr/>
      <dgm:t>
        <a:bodyPr/>
        <a:lstStyle/>
        <a:p>
          <a:endParaRPr lang="nb-NO"/>
        </a:p>
      </dgm:t>
    </dgm:pt>
    <dgm:pt modelId="{E13B4A24-0FE0-4CC2-9471-D8D2DA29C20B}" type="pres">
      <dgm:prSet presAssocID="{EC7A6979-CBCB-4671-AAAC-5D1A72F772C9}" presName="hierRoot2" presStyleCnt="0">
        <dgm:presLayoutVars>
          <dgm:hierBranch val="init"/>
        </dgm:presLayoutVars>
      </dgm:prSet>
      <dgm:spPr/>
    </dgm:pt>
    <dgm:pt modelId="{AD135BC4-CD13-432A-8336-2B32830DFF9A}" type="pres">
      <dgm:prSet presAssocID="{EC7A6979-CBCB-4671-AAAC-5D1A72F772C9}" presName="rootComposite" presStyleCnt="0"/>
      <dgm:spPr/>
    </dgm:pt>
    <dgm:pt modelId="{D6F06289-6DC9-4BBB-87F1-3FF931A5A5C2}" type="pres">
      <dgm:prSet presAssocID="{EC7A6979-CBCB-4671-AAAC-5D1A72F772C9}" presName="rootText" presStyleLbl="node3" presStyleIdx="18" presStyleCnt="2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ABE7AA73-5220-4081-AD8C-E30C555A2DD9}" type="pres">
      <dgm:prSet presAssocID="{EC7A6979-CBCB-4671-AAAC-5D1A72F772C9}" presName="rootConnector" presStyleLbl="node3" presStyleIdx="18" presStyleCnt="22"/>
      <dgm:spPr/>
      <dgm:t>
        <a:bodyPr/>
        <a:lstStyle/>
        <a:p>
          <a:endParaRPr lang="nb-NO"/>
        </a:p>
      </dgm:t>
    </dgm:pt>
    <dgm:pt modelId="{C2AB4C09-7BF8-4766-91AD-F16E05287032}" type="pres">
      <dgm:prSet presAssocID="{EC7A6979-CBCB-4671-AAAC-5D1A72F772C9}" presName="hierChild4" presStyleCnt="0"/>
      <dgm:spPr/>
    </dgm:pt>
    <dgm:pt modelId="{D4301BAD-DE55-495F-86BD-D8CFF648F318}" type="pres">
      <dgm:prSet presAssocID="{EC7A6979-CBCB-4671-AAAC-5D1A72F772C9}" presName="hierChild5" presStyleCnt="0"/>
      <dgm:spPr/>
    </dgm:pt>
    <dgm:pt modelId="{6EB7DB36-42C0-4AF6-8291-DCC5BD9EDDD5}" type="pres">
      <dgm:prSet presAssocID="{8247E9BA-3D22-47C8-90CB-746FF5906149}" presName="Name50" presStyleLbl="parChTrans1D3" presStyleIdx="19" presStyleCnt="22"/>
      <dgm:spPr/>
      <dgm:t>
        <a:bodyPr/>
        <a:lstStyle/>
        <a:p>
          <a:endParaRPr lang="nb-NO"/>
        </a:p>
      </dgm:t>
    </dgm:pt>
    <dgm:pt modelId="{7AEED593-F9F6-426F-A6EB-DDE4E7E22CA8}" type="pres">
      <dgm:prSet presAssocID="{CE422CA2-F8F3-4D42-9BD8-21171E96FCF4}" presName="hierRoot2" presStyleCnt="0">
        <dgm:presLayoutVars>
          <dgm:hierBranch val="init"/>
        </dgm:presLayoutVars>
      </dgm:prSet>
      <dgm:spPr/>
    </dgm:pt>
    <dgm:pt modelId="{AB067E96-2BCF-4FE9-AFD0-852BE6656794}" type="pres">
      <dgm:prSet presAssocID="{CE422CA2-F8F3-4D42-9BD8-21171E96FCF4}" presName="rootComposite" presStyleCnt="0"/>
      <dgm:spPr/>
    </dgm:pt>
    <dgm:pt modelId="{10A4C1B9-9177-48DA-985D-AA518114723E}" type="pres">
      <dgm:prSet presAssocID="{CE422CA2-F8F3-4D42-9BD8-21171E96FCF4}" presName="rootText" presStyleLbl="node3" presStyleIdx="19" presStyleCnt="2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D21D3376-B450-46EC-B89E-9FF35F3D54E1}" type="pres">
      <dgm:prSet presAssocID="{CE422CA2-F8F3-4D42-9BD8-21171E96FCF4}" presName="rootConnector" presStyleLbl="node3" presStyleIdx="19" presStyleCnt="22"/>
      <dgm:spPr/>
      <dgm:t>
        <a:bodyPr/>
        <a:lstStyle/>
        <a:p>
          <a:endParaRPr lang="nb-NO"/>
        </a:p>
      </dgm:t>
    </dgm:pt>
    <dgm:pt modelId="{17EAA165-2B47-4E32-A223-903B0842F394}" type="pres">
      <dgm:prSet presAssocID="{CE422CA2-F8F3-4D42-9BD8-21171E96FCF4}" presName="hierChild4" presStyleCnt="0"/>
      <dgm:spPr/>
    </dgm:pt>
    <dgm:pt modelId="{A9244EB3-402E-4FB0-B1F5-DE43341AAF8A}" type="pres">
      <dgm:prSet presAssocID="{CE422CA2-F8F3-4D42-9BD8-21171E96FCF4}" presName="hierChild5" presStyleCnt="0"/>
      <dgm:spPr/>
    </dgm:pt>
    <dgm:pt modelId="{F84D1DD2-8DDD-4920-A109-2A7B8F0184EA}" type="pres">
      <dgm:prSet presAssocID="{9A7F7301-8FE2-4CE1-8577-F675CEC8ACE0}" presName="Name50" presStyleLbl="parChTrans1D3" presStyleIdx="20" presStyleCnt="22"/>
      <dgm:spPr/>
      <dgm:t>
        <a:bodyPr/>
        <a:lstStyle/>
        <a:p>
          <a:endParaRPr lang="nb-NO"/>
        </a:p>
      </dgm:t>
    </dgm:pt>
    <dgm:pt modelId="{022E83F2-2DB2-4C0F-AB1E-541461888FED}" type="pres">
      <dgm:prSet presAssocID="{E81721B6-2235-4953-B9FB-E655438A0ED0}" presName="hierRoot2" presStyleCnt="0">
        <dgm:presLayoutVars>
          <dgm:hierBranch val="init"/>
        </dgm:presLayoutVars>
      </dgm:prSet>
      <dgm:spPr/>
    </dgm:pt>
    <dgm:pt modelId="{7BB08F82-8A64-415D-BC9C-F3B7BDE2A394}" type="pres">
      <dgm:prSet presAssocID="{E81721B6-2235-4953-B9FB-E655438A0ED0}" presName="rootComposite" presStyleCnt="0"/>
      <dgm:spPr/>
    </dgm:pt>
    <dgm:pt modelId="{3118B59F-EB9A-4437-9590-85FB04442441}" type="pres">
      <dgm:prSet presAssocID="{E81721B6-2235-4953-B9FB-E655438A0ED0}" presName="rootText" presStyleLbl="node3" presStyleIdx="20" presStyleCnt="2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108E4511-3EB4-461B-A512-4823F1A213C9}" type="pres">
      <dgm:prSet presAssocID="{E81721B6-2235-4953-B9FB-E655438A0ED0}" presName="rootConnector" presStyleLbl="node3" presStyleIdx="20" presStyleCnt="22"/>
      <dgm:spPr/>
      <dgm:t>
        <a:bodyPr/>
        <a:lstStyle/>
        <a:p>
          <a:endParaRPr lang="nb-NO"/>
        </a:p>
      </dgm:t>
    </dgm:pt>
    <dgm:pt modelId="{A771C86D-1D59-490D-B18D-A8897C43803D}" type="pres">
      <dgm:prSet presAssocID="{E81721B6-2235-4953-B9FB-E655438A0ED0}" presName="hierChild4" presStyleCnt="0"/>
      <dgm:spPr/>
    </dgm:pt>
    <dgm:pt modelId="{ECFCD0FB-66CB-4F45-A508-5E157F3A1DD3}" type="pres">
      <dgm:prSet presAssocID="{E81721B6-2235-4953-B9FB-E655438A0ED0}" presName="hierChild5" presStyleCnt="0"/>
      <dgm:spPr/>
    </dgm:pt>
    <dgm:pt modelId="{4C7EE7FF-72F8-4099-8B1B-077FE567F706}" type="pres">
      <dgm:prSet presAssocID="{B3E48F65-3188-40E4-99BA-23AAED41E615}" presName="Name50" presStyleLbl="parChTrans1D3" presStyleIdx="21" presStyleCnt="22"/>
      <dgm:spPr/>
      <dgm:t>
        <a:bodyPr/>
        <a:lstStyle/>
        <a:p>
          <a:endParaRPr lang="nb-NO"/>
        </a:p>
      </dgm:t>
    </dgm:pt>
    <dgm:pt modelId="{9E6A8C9A-8C3A-468B-AE81-A199F2A4BA0E}" type="pres">
      <dgm:prSet presAssocID="{87FAAE47-B787-4DEF-93EC-A3B98D706939}" presName="hierRoot2" presStyleCnt="0">
        <dgm:presLayoutVars>
          <dgm:hierBranch val="init"/>
        </dgm:presLayoutVars>
      </dgm:prSet>
      <dgm:spPr/>
    </dgm:pt>
    <dgm:pt modelId="{1F84D15B-30A0-4EA0-B2A0-D5D39458C054}" type="pres">
      <dgm:prSet presAssocID="{87FAAE47-B787-4DEF-93EC-A3B98D706939}" presName="rootComposite" presStyleCnt="0"/>
      <dgm:spPr/>
    </dgm:pt>
    <dgm:pt modelId="{6AB83919-F881-4CAA-9EDB-EEA09B919789}" type="pres">
      <dgm:prSet presAssocID="{87FAAE47-B787-4DEF-93EC-A3B98D706939}" presName="rootText" presStyleLbl="node3" presStyleIdx="21" presStyleCnt="2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EA18F55D-396B-48BC-B764-4A186504B8FC}" type="pres">
      <dgm:prSet presAssocID="{87FAAE47-B787-4DEF-93EC-A3B98D706939}" presName="rootConnector" presStyleLbl="node3" presStyleIdx="21" presStyleCnt="22"/>
      <dgm:spPr/>
      <dgm:t>
        <a:bodyPr/>
        <a:lstStyle/>
        <a:p>
          <a:endParaRPr lang="nb-NO"/>
        </a:p>
      </dgm:t>
    </dgm:pt>
    <dgm:pt modelId="{CA38D8FE-38BC-486D-B765-ADA22D7D1C8C}" type="pres">
      <dgm:prSet presAssocID="{87FAAE47-B787-4DEF-93EC-A3B98D706939}" presName="hierChild4" presStyleCnt="0"/>
      <dgm:spPr/>
    </dgm:pt>
    <dgm:pt modelId="{789FDFB9-957F-42B4-A89D-B6A41FA5F386}" type="pres">
      <dgm:prSet presAssocID="{87FAAE47-B787-4DEF-93EC-A3B98D706939}" presName="hierChild5" presStyleCnt="0"/>
      <dgm:spPr/>
    </dgm:pt>
    <dgm:pt modelId="{E4ACEFF0-08C6-4FF5-827B-5EDA2448076B}" type="pres">
      <dgm:prSet presAssocID="{69A0C7A3-D0CE-4528-BD84-B32AF224CCEA}" presName="hierChild5" presStyleCnt="0"/>
      <dgm:spPr/>
    </dgm:pt>
    <dgm:pt modelId="{D07DBF29-B1B3-477D-A6DC-B7925EFDD601}" type="pres">
      <dgm:prSet presAssocID="{9E18A7FE-C2AA-4E9E-AF2D-641F45C2D2FF}" presName="hierChild3" presStyleCnt="0"/>
      <dgm:spPr/>
    </dgm:pt>
    <dgm:pt modelId="{04C370B2-0CE1-47DF-9804-29C23791490A}" type="pres">
      <dgm:prSet presAssocID="{B6D2E081-253D-4C6C-A657-61A9632619B9}" presName="Name111" presStyleLbl="parChTrans1D2" presStyleIdx="3" presStyleCnt="7"/>
      <dgm:spPr/>
      <dgm:t>
        <a:bodyPr/>
        <a:lstStyle/>
        <a:p>
          <a:endParaRPr lang="nb-NO"/>
        </a:p>
      </dgm:t>
    </dgm:pt>
    <dgm:pt modelId="{DFA5A476-9B39-419E-B58F-4B9C7D886ADA}" type="pres">
      <dgm:prSet presAssocID="{EC30A4B0-5728-4882-A83D-6D9A4513D8E2}" presName="hierRoot3" presStyleCnt="0">
        <dgm:presLayoutVars>
          <dgm:hierBranch val="init"/>
        </dgm:presLayoutVars>
      </dgm:prSet>
      <dgm:spPr/>
    </dgm:pt>
    <dgm:pt modelId="{710DA07B-0883-4885-BCE2-B071F9523105}" type="pres">
      <dgm:prSet presAssocID="{EC30A4B0-5728-4882-A83D-6D9A4513D8E2}" presName="rootComposite3" presStyleCnt="0"/>
      <dgm:spPr/>
    </dgm:pt>
    <dgm:pt modelId="{7366B663-32D9-4B12-A5B9-3634F594D0E6}" type="pres">
      <dgm:prSet presAssocID="{EC30A4B0-5728-4882-A83D-6D9A4513D8E2}" presName="rootText3" presStyleLbl="asst1" presStyleIdx="0" presStyleCnt="4" custScaleX="87889" custScaleY="9183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0CACF022-B6FC-4F80-9E59-C5AD0B6DC4E1}" type="pres">
      <dgm:prSet presAssocID="{EC30A4B0-5728-4882-A83D-6D9A4513D8E2}" presName="rootConnector3" presStyleLbl="asst1" presStyleIdx="0" presStyleCnt="4"/>
      <dgm:spPr/>
      <dgm:t>
        <a:bodyPr/>
        <a:lstStyle/>
        <a:p>
          <a:endParaRPr lang="nb-NO"/>
        </a:p>
      </dgm:t>
    </dgm:pt>
    <dgm:pt modelId="{FCDBEB91-7BD3-4B09-A533-B5DD20CEA4BD}" type="pres">
      <dgm:prSet presAssocID="{EC30A4B0-5728-4882-A83D-6D9A4513D8E2}" presName="hierChild6" presStyleCnt="0"/>
      <dgm:spPr/>
    </dgm:pt>
    <dgm:pt modelId="{1C43D851-3F3E-4277-9D56-CB9FA9BFCD2A}" type="pres">
      <dgm:prSet presAssocID="{EC30A4B0-5728-4882-A83D-6D9A4513D8E2}" presName="hierChild7" presStyleCnt="0"/>
      <dgm:spPr/>
    </dgm:pt>
    <dgm:pt modelId="{1CBD2B6D-E69A-48F2-8D51-9608FFDF7D4E}" type="pres">
      <dgm:prSet presAssocID="{0ABF2AF8-02AD-43E5-BCC5-957FC8753B56}" presName="Name111" presStyleLbl="parChTrans1D2" presStyleIdx="4" presStyleCnt="7"/>
      <dgm:spPr/>
      <dgm:t>
        <a:bodyPr/>
        <a:lstStyle/>
        <a:p>
          <a:endParaRPr lang="nb-NO"/>
        </a:p>
      </dgm:t>
    </dgm:pt>
    <dgm:pt modelId="{53C33EDB-1E6E-4243-85B1-C6405D88A16C}" type="pres">
      <dgm:prSet presAssocID="{D416E21D-7055-4539-AE9B-CC095C0C722A}" presName="hierRoot3" presStyleCnt="0">
        <dgm:presLayoutVars>
          <dgm:hierBranch val="init"/>
        </dgm:presLayoutVars>
      </dgm:prSet>
      <dgm:spPr/>
    </dgm:pt>
    <dgm:pt modelId="{DC48E737-8055-4EFA-AD33-205A009917EB}" type="pres">
      <dgm:prSet presAssocID="{D416E21D-7055-4539-AE9B-CC095C0C722A}" presName="rootComposite3" presStyleCnt="0"/>
      <dgm:spPr/>
    </dgm:pt>
    <dgm:pt modelId="{3608DFE1-AF5F-4B68-BA31-7F5C23BC0551}" type="pres">
      <dgm:prSet presAssocID="{D416E21D-7055-4539-AE9B-CC095C0C722A}" presName="rootText3" presStyleLbl="asst1" presStyleIdx="1" presStyleCnt="4" custScaleX="87192" custScaleY="71117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BBD5A897-EE42-4E34-8616-0E209854B9F3}" type="pres">
      <dgm:prSet presAssocID="{D416E21D-7055-4539-AE9B-CC095C0C722A}" presName="rootConnector3" presStyleLbl="asst1" presStyleIdx="1" presStyleCnt="4"/>
      <dgm:spPr/>
      <dgm:t>
        <a:bodyPr/>
        <a:lstStyle/>
        <a:p>
          <a:endParaRPr lang="nb-NO"/>
        </a:p>
      </dgm:t>
    </dgm:pt>
    <dgm:pt modelId="{49AC8AA3-F96B-4E75-8760-49432F884BF8}" type="pres">
      <dgm:prSet presAssocID="{D416E21D-7055-4539-AE9B-CC095C0C722A}" presName="hierChild6" presStyleCnt="0"/>
      <dgm:spPr/>
    </dgm:pt>
    <dgm:pt modelId="{1F50C0A3-AD5E-4BDE-9B7C-1B2D977664E8}" type="pres">
      <dgm:prSet presAssocID="{D416E21D-7055-4539-AE9B-CC095C0C722A}" presName="hierChild7" presStyleCnt="0"/>
      <dgm:spPr/>
    </dgm:pt>
    <dgm:pt modelId="{C0059108-BACA-4971-9BDC-5DAE7804B654}" type="pres">
      <dgm:prSet presAssocID="{796516D1-2F08-4569-80FC-481EBC647EF4}" presName="Name111" presStyleLbl="parChTrans1D2" presStyleIdx="5" presStyleCnt="7"/>
      <dgm:spPr/>
      <dgm:t>
        <a:bodyPr/>
        <a:lstStyle/>
        <a:p>
          <a:endParaRPr lang="nb-NO"/>
        </a:p>
      </dgm:t>
    </dgm:pt>
    <dgm:pt modelId="{7DA9681A-B4A6-4417-8A7C-5FE8D13BD86A}" type="pres">
      <dgm:prSet presAssocID="{FE60931D-5B7A-4425-BE5C-EA3134E80248}" presName="hierRoot3" presStyleCnt="0">
        <dgm:presLayoutVars>
          <dgm:hierBranch val="init"/>
        </dgm:presLayoutVars>
      </dgm:prSet>
      <dgm:spPr/>
    </dgm:pt>
    <dgm:pt modelId="{FC12029A-1EC9-4F68-843D-4B45F36AA74B}" type="pres">
      <dgm:prSet presAssocID="{FE60931D-5B7A-4425-BE5C-EA3134E80248}" presName="rootComposite3" presStyleCnt="0"/>
      <dgm:spPr/>
    </dgm:pt>
    <dgm:pt modelId="{2557BDDB-7D05-4ADC-AFB1-AD5833174DF7}" type="pres">
      <dgm:prSet presAssocID="{FE60931D-5B7A-4425-BE5C-EA3134E80248}" presName="rootText3" presStyleLbl="asst1" presStyleIdx="2" presStyleCnt="4" custScaleX="87822" custScaleY="7778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C6601F63-84AB-4B13-B2EA-3AF5BDD90496}" type="pres">
      <dgm:prSet presAssocID="{FE60931D-5B7A-4425-BE5C-EA3134E80248}" presName="rootConnector3" presStyleLbl="asst1" presStyleIdx="2" presStyleCnt="4"/>
      <dgm:spPr/>
      <dgm:t>
        <a:bodyPr/>
        <a:lstStyle/>
        <a:p>
          <a:endParaRPr lang="nb-NO"/>
        </a:p>
      </dgm:t>
    </dgm:pt>
    <dgm:pt modelId="{CE47D2F1-4B1F-404A-B47A-4D3B97D5FEEC}" type="pres">
      <dgm:prSet presAssocID="{FE60931D-5B7A-4425-BE5C-EA3134E80248}" presName="hierChild6" presStyleCnt="0"/>
      <dgm:spPr/>
    </dgm:pt>
    <dgm:pt modelId="{4538C73E-EF41-40C6-8DF1-C5DD536172C6}" type="pres">
      <dgm:prSet presAssocID="{FE60931D-5B7A-4425-BE5C-EA3134E80248}" presName="hierChild7" presStyleCnt="0"/>
      <dgm:spPr/>
    </dgm:pt>
    <dgm:pt modelId="{BFD4F3B5-D281-47EA-80E5-B67CE9DB92C3}" type="pres">
      <dgm:prSet presAssocID="{BA9C81F9-F141-4A67-A0B3-ED4609D90CA6}" presName="Name111" presStyleLbl="parChTrans1D2" presStyleIdx="6" presStyleCnt="7"/>
      <dgm:spPr/>
      <dgm:t>
        <a:bodyPr/>
        <a:lstStyle/>
        <a:p>
          <a:endParaRPr lang="nb-NO"/>
        </a:p>
      </dgm:t>
    </dgm:pt>
    <dgm:pt modelId="{FE296B7B-CBFB-4CA2-8A3D-13697E2C74A1}" type="pres">
      <dgm:prSet presAssocID="{4E358900-9EBA-4716-B895-5691208FE587}" presName="hierRoot3" presStyleCnt="0">
        <dgm:presLayoutVars>
          <dgm:hierBranch val="init"/>
        </dgm:presLayoutVars>
      </dgm:prSet>
      <dgm:spPr/>
    </dgm:pt>
    <dgm:pt modelId="{918F90BE-9302-48CE-A795-587C27FF1E1F}" type="pres">
      <dgm:prSet presAssocID="{4E358900-9EBA-4716-B895-5691208FE587}" presName="rootComposite3" presStyleCnt="0"/>
      <dgm:spPr/>
    </dgm:pt>
    <dgm:pt modelId="{2B877463-91EB-4C9E-A536-7056E3E96DFD}" type="pres">
      <dgm:prSet presAssocID="{4E358900-9EBA-4716-B895-5691208FE587}" presName="rootText3" presStyleLbl="asst1" presStyleIdx="3" presStyleCnt="4" custScaleX="85237" custScaleY="7778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1D028CD5-52BC-400E-8FAC-F8C8D9E1A9C5}" type="pres">
      <dgm:prSet presAssocID="{4E358900-9EBA-4716-B895-5691208FE587}" presName="rootConnector3" presStyleLbl="asst1" presStyleIdx="3" presStyleCnt="4"/>
      <dgm:spPr/>
      <dgm:t>
        <a:bodyPr/>
        <a:lstStyle/>
        <a:p>
          <a:endParaRPr lang="nb-NO"/>
        </a:p>
      </dgm:t>
    </dgm:pt>
    <dgm:pt modelId="{D67DA84B-8EA9-4D91-B94D-3B4406B6980B}" type="pres">
      <dgm:prSet presAssocID="{4E358900-9EBA-4716-B895-5691208FE587}" presName="hierChild6" presStyleCnt="0"/>
      <dgm:spPr/>
    </dgm:pt>
    <dgm:pt modelId="{80937B78-F125-4780-923D-75DF31600E9F}" type="pres">
      <dgm:prSet presAssocID="{4E358900-9EBA-4716-B895-5691208FE587}" presName="hierChild7" presStyleCnt="0"/>
      <dgm:spPr/>
    </dgm:pt>
  </dgm:ptLst>
  <dgm:cxnLst>
    <dgm:cxn modelId="{B88CCB63-B173-4AE9-A6B2-258563B207E4}" type="presOf" srcId="{A24782BF-8EE8-45B7-AD0C-045FEF3BE627}" destId="{F7E3D4D8-2E43-4C05-8437-5B1A16C933E2}" srcOrd="0" destOrd="0" presId="urn:microsoft.com/office/officeart/2005/8/layout/orgChart1"/>
    <dgm:cxn modelId="{6F90662B-CE2C-45CC-92A2-71F435FB43F1}" type="presOf" srcId="{7BA708A8-3C9D-4409-A9A7-C441282E44C9}" destId="{5A10E415-F339-4CA6-9728-554488092337}" srcOrd="1" destOrd="0" presId="urn:microsoft.com/office/officeart/2005/8/layout/orgChart1"/>
    <dgm:cxn modelId="{B65148D6-E4BC-43FB-A22E-A33E6D07F277}" srcId="{69A0C7A3-D0CE-4528-BD84-B32AF224CCEA}" destId="{EC7A6979-CBCB-4671-AAAC-5D1A72F772C9}" srcOrd="2" destOrd="0" parTransId="{797B5663-CFDD-435D-A9B9-59C6CFB169C5}" sibTransId="{E56A044E-A2FF-4422-B426-93AA585BAB20}"/>
    <dgm:cxn modelId="{1FDF6328-5197-43B6-B7A9-D0606D2ED73A}" type="presOf" srcId="{F28FFFC8-5C6E-4A84-AC98-F072CB0FAA97}" destId="{6562A258-65C4-4FCB-AB50-769401373C5B}" srcOrd="0" destOrd="0" presId="urn:microsoft.com/office/officeart/2005/8/layout/orgChart1"/>
    <dgm:cxn modelId="{6FEE24CD-A4C0-48A1-BE36-A4D6C2758052}" type="presOf" srcId="{09C3E5E1-4483-4EB9-A7B8-E765DE952E3A}" destId="{CE772BF3-4CEA-4E28-94D4-0E387187330E}" srcOrd="0" destOrd="0" presId="urn:microsoft.com/office/officeart/2005/8/layout/orgChart1"/>
    <dgm:cxn modelId="{9A9C3FC3-608A-4F30-8309-8A87E552F68F}" type="presOf" srcId="{B6D2E081-253D-4C6C-A657-61A9632619B9}" destId="{04C370B2-0CE1-47DF-9804-29C23791490A}" srcOrd="0" destOrd="0" presId="urn:microsoft.com/office/officeart/2005/8/layout/orgChart1"/>
    <dgm:cxn modelId="{3A2F2556-C3FB-44C3-AA1C-D51C5B266A0F}" type="presOf" srcId="{4E358900-9EBA-4716-B895-5691208FE587}" destId="{1D028CD5-52BC-400E-8FAC-F8C8D9E1A9C5}" srcOrd="1" destOrd="0" presId="urn:microsoft.com/office/officeart/2005/8/layout/orgChart1"/>
    <dgm:cxn modelId="{95A93D97-092C-48BA-B052-0F43D3709FEA}" type="presOf" srcId="{F3A3A241-D5F8-4361-9C4C-ED14DA5DB88B}" destId="{E2E3BC26-AB94-42F9-8A92-6314BEFAFD55}" srcOrd="1" destOrd="0" presId="urn:microsoft.com/office/officeart/2005/8/layout/orgChart1"/>
    <dgm:cxn modelId="{654B6CE7-DC19-4570-ABE9-1FD2D30D99EF}" type="presOf" srcId="{28946EAB-F013-42B3-A284-2FA69E34D250}" destId="{47001C0E-19DB-4EE3-B73A-00992CDBD533}" srcOrd="0" destOrd="0" presId="urn:microsoft.com/office/officeart/2005/8/layout/orgChart1"/>
    <dgm:cxn modelId="{FC09238F-EA41-4710-B379-70F4D38C26FD}" type="presOf" srcId="{4E358900-9EBA-4716-B895-5691208FE587}" destId="{2B877463-91EB-4C9E-A536-7056E3E96DFD}" srcOrd="0" destOrd="0" presId="urn:microsoft.com/office/officeart/2005/8/layout/orgChart1"/>
    <dgm:cxn modelId="{F7D4CA79-E280-44A2-9C49-5959806806B9}" type="presOf" srcId="{9A7F7301-8FE2-4CE1-8577-F675CEC8ACE0}" destId="{F84D1DD2-8DDD-4920-A109-2A7B8F0184EA}" srcOrd="0" destOrd="0" presId="urn:microsoft.com/office/officeart/2005/8/layout/orgChart1"/>
    <dgm:cxn modelId="{593E5B82-F4F2-435B-A648-65E164061159}" type="presOf" srcId="{F7BE39BF-F4D5-465C-8439-72E4296B0D78}" destId="{FA35E6D7-B433-4424-9AC0-B173CE977E2A}" srcOrd="0" destOrd="0" presId="urn:microsoft.com/office/officeart/2005/8/layout/orgChart1"/>
    <dgm:cxn modelId="{F5E0E49B-C7E0-435B-90F6-AB4DDA07F66C}" type="presOf" srcId="{A24782BF-8EE8-45B7-AD0C-045FEF3BE627}" destId="{D51CF302-B3A1-419E-B774-CE6BACEFCC8E}" srcOrd="1" destOrd="0" presId="urn:microsoft.com/office/officeart/2005/8/layout/orgChart1"/>
    <dgm:cxn modelId="{A73E11C9-58F8-49C1-8013-5B9C6D2B2B2E}" type="presOf" srcId="{87A1B2EA-4BEE-4AC2-9DE9-F8285DFFDCC7}" destId="{22E8F6F6-4462-4287-B4BA-00C3CDA8FD51}" srcOrd="1" destOrd="0" presId="urn:microsoft.com/office/officeart/2005/8/layout/orgChart1"/>
    <dgm:cxn modelId="{D14D1248-48AA-49DA-8E63-8C6B66195E5A}" type="presOf" srcId="{AD790130-7A0B-43E6-BD30-76F0AD2BF511}" destId="{93CB26A2-524A-4F17-BF0F-46C057C18E2B}" srcOrd="0" destOrd="0" presId="urn:microsoft.com/office/officeart/2005/8/layout/orgChart1"/>
    <dgm:cxn modelId="{B927D922-F48F-435B-9E2B-CB66E85B3562}" srcId="{9E18A7FE-C2AA-4E9E-AF2D-641F45C2D2FF}" destId="{4E358900-9EBA-4716-B895-5691208FE587}" srcOrd="6" destOrd="0" parTransId="{BA9C81F9-F141-4A67-A0B3-ED4609D90CA6}" sibTransId="{C7FF0FBB-E365-402D-AD2D-F7FD226E0834}"/>
    <dgm:cxn modelId="{C07A559B-7E45-46EB-8A65-C47FB03CB0F8}" type="presOf" srcId="{6E7BA1B4-CF4D-49CC-81C0-8BE973B86F02}" destId="{C557C9CE-3016-4D20-9662-FBBBAA73F35D}" srcOrd="1" destOrd="0" presId="urn:microsoft.com/office/officeart/2005/8/layout/orgChart1"/>
    <dgm:cxn modelId="{CF4C28B8-21D9-40FB-9129-9AAD35E56F74}" type="presOf" srcId="{F28FFFC8-5C6E-4A84-AC98-F072CB0FAA97}" destId="{5CBE7D43-3621-4418-BEDD-0CD681B03DEF}" srcOrd="1" destOrd="0" presId="urn:microsoft.com/office/officeart/2005/8/layout/orgChart1"/>
    <dgm:cxn modelId="{223DF066-E774-4D12-AB42-4526AA1B84F6}" srcId="{24DC48FC-CB7D-4F2C-92D3-EBA801949C1A}" destId="{7BA708A8-3C9D-4409-A9A7-C441282E44C9}" srcOrd="11" destOrd="0" parTransId="{B99D2DB5-3ED9-4380-B17A-EC68BE095288}" sibTransId="{7BE89675-CC23-4FD1-97A8-366CBFF8D6D1}"/>
    <dgm:cxn modelId="{8E751ACD-0532-4B1A-BAAC-5DDD882A97DC}" srcId="{9E18A7FE-C2AA-4E9E-AF2D-641F45C2D2FF}" destId="{D416E21D-7055-4539-AE9B-CC095C0C722A}" srcOrd="4" destOrd="0" parTransId="{0ABF2AF8-02AD-43E5-BCC5-957FC8753B56}" sibTransId="{41F4E64E-EFA7-4EED-9DE8-291A29DDD5C2}"/>
    <dgm:cxn modelId="{78B5A8EF-6EDE-41DF-A973-B4CA17240D56}" type="presOf" srcId="{44995592-76DD-45E0-9815-F28307F06349}" destId="{7E885CB5-B4A3-4A58-8F86-A818556DF894}" srcOrd="1" destOrd="0" presId="urn:microsoft.com/office/officeart/2005/8/layout/orgChart1"/>
    <dgm:cxn modelId="{C4C8AA0E-14DA-474C-8E2B-4769A812DA72}" srcId="{24DC48FC-CB7D-4F2C-92D3-EBA801949C1A}" destId="{F3A3A241-D5F8-4361-9C4C-ED14DA5DB88B}" srcOrd="7" destOrd="0" parTransId="{ED6F4CBC-6CB5-402B-B901-0CFF0F049B67}" sibTransId="{9161CBCF-7FA3-499F-9E15-5446D01B11EC}"/>
    <dgm:cxn modelId="{89308D17-4E2D-4643-BEB6-13343589C9CD}" type="presOf" srcId="{E81721B6-2235-4953-B9FB-E655438A0ED0}" destId="{108E4511-3EB4-461B-A512-4823F1A213C9}" srcOrd="1" destOrd="0" presId="urn:microsoft.com/office/officeart/2005/8/layout/orgChart1"/>
    <dgm:cxn modelId="{28C824F6-F272-4851-AEDD-B59E8642FE8A}" type="presOf" srcId="{BA9C81F9-F141-4A67-A0B3-ED4609D90CA6}" destId="{BFD4F3B5-D281-47EA-80E5-B67CE9DB92C3}" srcOrd="0" destOrd="0" presId="urn:microsoft.com/office/officeart/2005/8/layout/orgChart1"/>
    <dgm:cxn modelId="{B6F9476A-FF7B-43E2-98F9-8447D46396AC}" type="presOf" srcId="{CA20EDB7-ED14-45AA-AE12-7228481965F0}" destId="{7E063BA4-8488-4652-BCB8-36775C33EFBF}" srcOrd="0" destOrd="0" presId="urn:microsoft.com/office/officeart/2005/8/layout/orgChart1"/>
    <dgm:cxn modelId="{B48A869A-5792-4654-90A0-8282FCB00AE6}" type="presOf" srcId="{7BA708A8-3C9D-4409-A9A7-C441282E44C9}" destId="{D246166D-D03F-4032-BB8D-A6207D014D26}" srcOrd="0" destOrd="0" presId="urn:microsoft.com/office/officeart/2005/8/layout/orgChart1"/>
    <dgm:cxn modelId="{0C6E9156-6DE9-4732-AA29-52D842875C39}" type="presOf" srcId="{B3E48F65-3188-40E4-99BA-23AAED41E615}" destId="{4C7EE7FF-72F8-4099-8B1B-077FE567F706}" srcOrd="0" destOrd="0" presId="urn:microsoft.com/office/officeart/2005/8/layout/orgChart1"/>
    <dgm:cxn modelId="{DF99FF4E-9C8B-49A4-BDAC-4C46ACB1C026}" srcId="{24DC48FC-CB7D-4F2C-92D3-EBA801949C1A}" destId="{9FDDE34C-42A6-4E87-AB03-9AAF09D7CACC}" srcOrd="8" destOrd="0" parTransId="{04616279-0177-4F39-9910-DFA915318A5A}" sibTransId="{C52BEC5B-CE75-4779-A08C-925229CFF72D}"/>
    <dgm:cxn modelId="{E037B6A8-3A16-4F60-B66A-300A7FF33B7B}" type="presOf" srcId="{87FAAE47-B787-4DEF-93EC-A3B98D706939}" destId="{EA18F55D-396B-48BC-B764-4A186504B8FC}" srcOrd="1" destOrd="0" presId="urn:microsoft.com/office/officeart/2005/8/layout/orgChart1"/>
    <dgm:cxn modelId="{07CB487C-8721-4D63-8001-A196FA2DA1A4}" type="presOf" srcId="{87FAAE47-B787-4DEF-93EC-A3B98D706939}" destId="{6AB83919-F881-4CAA-9EDB-EEA09B919789}" srcOrd="0" destOrd="0" presId="urn:microsoft.com/office/officeart/2005/8/layout/orgChart1"/>
    <dgm:cxn modelId="{1CC019F4-A70B-493C-91B5-E3F66AF6BC64}" type="presOf" srcId="{92C27169-5F22-4EBA-8C59-BC424AC58D24}" destId="{9915F23E-8C06-47D6-9705-F9BDE25760F1}" srcOrd="1" destOrd="0" presId="urn:microsoft.com/office/officeart/2005/8/layout/orgChart1"/>
    <dgm:cxn modelId="{E2624FE4-48DE-4CE4-90D0-87AD0077CCD0}" type="presOf" srcId="{28946EAB-F013-42B3-A284-2FA69E34D250}" destId="{72438255-9F2C-438E-8506-DB417F5420BA}" srcOrd="1" destOrd="0" presId="urn:microsoft.com/office/officeart/2005/8/layout/orgChart1"/>
    <dgm:cxn modelId="{2ECFA5CE-1770-435B-B24A-516048467EBE}" type="presOf" srcId="{D416E21D-7055-4539-AE9B-CC095C0C722A}" destId="{BBD5A897-EE42-4E34-8616-0E209854B9F3}" srcOrd="1" destOrd="0" presId="urn:microsoft.com/office/officeart/2005/8/layout/orgChart1"/>
    <dgm:cxn modelId="{CB59A19A-4586-4D53-9367-8A044EDA7424}" srcId="{24DC48FC-CB7D-4F2C-92D3-EBA801949C1A}" destId="{0B193325-A2F5-4FEF-8B21-1475FF598C15}" srcOrd="0" destOrd="0" parTransId="{ECB43717-5506-4993-BBD5-5E9EFD7B51E7}" sibTransId="{54703E6F-3175-4CE8-9A4E-7D4635571EA9}"/>
    <dgm:cxn modelId="{0EECBBFC-9B4E-4B96-B29B-85A0CF35503C}" type="presOf" srcId="{FB0391DE-F4D1-4EE7-A9A2-4E45FA85DF90}" destId="{19E5E53D-2A52-4369-964C-22EC9226FF04}" srcOrd="0" destOrd="0" presId="urn:microsoft.com/office/officeart/2005/8/layout/orgChart1"/>
    <dgm:cxn modelId="{536FA87A-30B1-4EAD-8EAC-8D6775186B7D}" type="presOf" srcId="{9125E8EF-A649-4E73-A2DD-2402E9986F07}" destId="{3C0277B5-500A-4A80-BAD0-4175BBE1456D}" srcOrd="0" destOrd="0" presId="urn:microsoft.com/office/officeart/2005/8/layout/orgChart1"/>
    <dgm:cxn modelId="{ECA1E2B7-A1B1-410D-A774-84C02C6F808F}" type="presOf" srcId="{BF31E115-955C-40BE-AF4C-1DC9768ED064}" destId="{A1A1B7BB-A41B-4750-9098-CBA10CEE8424}" srcOrd="0" destOrd="0" presId="urn:microsoft.com/office/officeart/2005/8/layout/orgChart1"/>
    <dgm:cxn modelId="{AE023CE4-514C-496B-B139-9BBBFDABB225}" type="presOf" srcId="{B99D2DB5-3ED9-4380-B17A-EC68BE095288}" destId="{F7A55936-D68D-4E12-883E-2B7FF205D430}" srcOrd="0" destOrd="0" presId="urn:microsoft.com/office/officeart/2005/8/layout/orgChart1"/>
    <dgm:cxn modelId="{626E635D-BD0B-42F1-AF76-FD7C2B55350F}" type="presOf" srcId="{44995592-76DD-45E0-9815-F28307F06349}" destId="{760D45E0-B484-475E-A6BD-13238B4725EE}" srcOrd="0" destOrd="0" presId="urn:microsoft.com/office/officeart/2005/8/layout/orgChart1"/>
    <dgm:cxn modelId="{9E59F7FD-DFEC-4034-9811-F868FC4E83CE}" srcId="{6E7BA1B4-CF4D-49CC-81C0-8BE973B86F02}" destId="{632745E4-7F4B-40A4-A0EF-BA79D0F273C2}" srcOrd="1" destOrd="0" parTransId="{AD790130-7A0B-43E6-BD30-76F0AD2BF511}" sibTransId="{5AD43007-D46A-400B-9B25-5B36E251B3B7}"/>
    <dgm:cxn modelId="{C4B158C8-130D-4729-9A26-D77CEED25C08}" type="presOf" srcId="{9FDDE34C-42A6-4E87-AB03-9AAF09D7CACC}" destId="{DCD782C5-F60B-45A8-B465-81B646CECB42}" srcOrd="1" destOrd="0" presId="urn:microsoft.com/office/officeart/2005/8/layout/orgChart1"/>
    <dgm:cxn modelId="{F2548207-BCC1-48FA-942A-A2866ABE45F8}" type="presOf" srcId="{3F0F58A3-1546-4ADA-B6C6-F5D43D5DC042}" destId="{7BD20AA1-2CE0-43EB-A1C8-7019C30775EF}" srcOrd="0" destOrd="0" presId="urn:microsoft.com/office/officeart/2005/8/layout/orgChart1"/>
    <dgm:cxn modelId="{E1CC5505-B2BC-4CDB-89CC-2D0EA404F5DC}" type="presOf" srcId="{6A49DEA9-F1DA-4E4A-A024-5C45402CC09D}" destId="{8D4EC9A2-A2EE-4059-BEF1-38EBFBA4E1A6}" srcOrd="0" destOrd="0" presId="urn:microsoft.com/office/officeart/2005/8/layout/orgChart1"/>
    <dgm:cxn modelId="{77B7AB55-9772-4F37-B128-FCE1257C3CF4}" type="presOf" srcId="{09C3E5E1-4483-4EB9-A7B8-E765DE952E3A}" destId="{961681AA-F640-41D0-9CC1-18E336714C24}" srcOrd="1" destOrd="0" presId="urn:microsoft.com/office/officeart/2005/8/layout/orgChart1"/>
    <dgm:cxn modelId="{11A7EB1C-CCE1-4529-BA60-FA539EC8ECB6}" type="presOf" srcId="{0968514A-3B93-4724-82F3-7409D5CC0D9A}" destId="{E04D8FD8-EAEA-4A3C-8533-66CEF38E71FB}" srcOrd="0" destOrd="0" presId="urn:microsoft.com/office/officeart/2005/8/layout/orgChart1"/>
    <dgm:cxn modelId="{541E9AA2-B497-4678-A084-74B312C2990E}" type="presOf" srcId="{ED6F4CBC-6CB5-402B-B901-0CFF0F049B67}" destId="{552CE6C4-E12E-4610-A22D-12B4E4C5851E}" srcOrd="0" destOrd="0" presId="urn:microsoft.com/office/officeart/2005/8/layout/orgChart1"/>
    <dgm:cxn modelId="{7C1DFC03-4808-4462-9DE2-486381F6FAD9}" type="presOf" srcId="{D416E21D-7055-4539-AE9B-CC095C0C722A}" destId="{3608DFE1-AF5F-4B68-BA31-7F5C23BC0551}" srcOrd="0" destOrd="0" presId="urn:microsoft.com/office/officeart/2005/8/layout/orgChart1"/>
    <dgm:cxn modelId="{E5FAD9C6-F2B7-4805-955F-E9408BA917D4}" type="presOf" srcId="{0B193325-A2F5-4FEF-8B21-1475FF598C15}" destId="{378FF9CF-146D-41BB-B40A-4CF21EC12BC5}" srcOrd="1" destOrd="0" presId="urn:microsoft.com/office/officeart/2005/8/layout/orgChart1"/>
    <dgm:cxn modelId="{D9A68678-658C-4890-8AAE-3EFBD169BCBB}" type="presOf" srcId="{69A0C7A3-D0CE-4528-BD84-B32AF224CCEA}" destId="{9D85B822-09BA-4EC3-A0A0-D4B41938A2FB}" srcOrd="1" destOrd="0" presId="urn:microsoft.com/office/officeart/2005/8/layout/orgChart1"/>
    <dgm:cxn modelId="{D13BA9DE-4A01-4FDD-AAC3-8CD38FC02B0B}" type="presOf" srcId="{CE422CA2-F8F3-4D42-9BD8-21171E96FCF4}" destId="{D21D3376-B450-46EC-B89E-9FF35F3D54E1}" srcOrd="1" destOrd="0" presId="urn:microsoft.com/office/officeart/2005/8/layout/orgChart1"/>
    <dgm:cxn modelId="{42DE1B12-1796-4BA2-B7EC-0AF0C7574CAC}" srcId="{9E18A7FE-C2AA-4E9E-AF2D-641F45C2D2FF}" destId="{24DC48FC-CB7D-4F2C-92D3-EBA801949C1A}" srcOrd="2" destOrd="0" parTransId="{B1D2DCD4-6951-48A6-8ED9-7BEBC33B0716}" sibTransId="{9BAC0CC7-AAEC-4C7C-B5ED-5EE2A241D030}"/>
    <dgm:cxn modelId="{706BD564-B4D2-4B69-8F5E-910D85C3D798}" srcId="{9E18A7FE-C2AA-4E9E-AF2D-641F45C2D2FF}" destId="{EC30A4B0-5728-4882-A83D-6D9A4513D8E2}" srcOrd="0" destOrd="0" parTransId="{B6D2E081-253D-4C6C-A657-61A9632619B9}" sibTransId="{47BB47E9-4CDF-4EBD-87C4-B07295E0440E}"/>
    <dgm:cxn modelId="{536849D5-1838-4617-87D6-4303E7E509C8}" srcId="{24DC48FC-CB7D-4F2C-92D3-EBA801949C1A}" destId="{09C3E5E1-4483-4EB9-A7B8-E765DE952E3A}" srcOrd="1" destOrd="0" parTransId="{993F3C24-5255-496A-AB51-0C17A3C3764E}" sibTransId="{6CD2BE9D-DC2E-4AAE-92AE-E38422C2D0F9}"/>
    <dgm:cxn modelId="{DB98B536-B039-4561-A17C-1581848DD840}" type="presOf" srcId="{632745E4-7F4B-40A4-A0EF-BA79D0F273C2}" destId="{ECDCD122-2D37-4251-AC27-917A33434226}" srcOrd="1" destOrd="0" presId="urn:microsoft.com/office/officeart/2005/8/layout/orgChart1"/>
    <dgm:cxn modelId="{833720D0-4D4B-43C4-B8B9-7EF4FFC47838}" srcId="{24DC48FC-CB7D-4F2C-92D3-EBA801949C1A}" destId="{C6984341-34EE-4FA8-AD57-C79858DE8351}" srcOrd="5" destOrd="0" parTransId="{D3309DD6-8A40-46FD-A173-EA7AC37390D9}" sibTransId="{371AF020-A302-4296-A741-707888D282B0}"/>
    <dgm:cxn modelId="{906063AD-CEA3-45D1-A117-2898F382A265}" srcId="{6E7BA1B4-CF4D-49CC-81C0-8BE973B86F02}" destId="{C0F8CA5B-A512-422B-B6A2-8E0D1FF4B985}" srcOrd="0" destOrd="0" parTransId="{CA20EDB7-ED14-45AA-AE12-7228481965F0}" sibTransId="{44CA95C9-F90E-4D71-AB41-6601855D472B}"/>
    <dgm:cxn modelId="{A70C6AA4-5FDE-4F9A-B72D-00D0803E2482}" type="presOf" srcId="{C0F8CA5B-A512-422B-B6A2-8E0D1FF4B985}" destId="{C9795C69-3663-4304-B631-3958C43AFE64}" srcOrd="0" destOrd="0" presId="urn:microsoft.com/office/officeart/2005/8/layout/orgChart1"/>
    <dgm:cxn modelId="{B1D432DC-BAD2-4D81-B240-7E8550E6BA9D}" srcId="{24DC48FC-CB7D-4F2C-92D3-EBA801949C1A}" destId="{A24782BF-8EE8-45B7-AD0C-045FEF3BE627}" srcOrd="2" destOrd="0" parTransId="{F7BE39BF-F4D5-465C-8439-72E4296B0D78}" sibTransId="{031F7BAC-BF07-4311-94DF-FC4A216FB6C9}"/>
    <dgm:cxn modelId="{EA1A7DC0-9C50-42D6-8652-445311264129}" srcId="{69A0C7A3-D0CE-4528-BD84-B32AF224CCEA}" destId="{44995592-76DD-45E0-9815-F28307F06349}" srcOrd="1" destOrd="0" parTransId="{0D1DACB2-95D6-4FDB-86E7-9318F074B5F7}" sibTransId="{9F75DE6E-3137-4DCF-9784-9DF2EBE8D4F8}"/>
    <dgm:cxn modelId="{9955C362-0F18-4A9B-A67C-43E35A8CA699}" type="presOf" srcId="{F3111985-8342-421D-B716-C0A8056538D5}" destId="{5D01C722-810D-4F8A-8635-7DF52EB46A28}" srcOrd="0" destOrd="0" presId="urn:microsoft.com/office/officeart/2005/8/layout/orgChart1"/>
    <dgm:cxn modelId="{8A24533E-314A-4042-8141-695A8AB03ECE}" srcId="{69A0C7A3-D0CE-4528-BD84-B32AF224CCEA}" destId="{87FAAE47-B787-4DEF-93EC-A3B98D706939}" srcOrd="5" destOrd="0" parTransId="{B3E48F65-3188-40E4-99BA-23AAED41E615}" sibTransId="{75A84DA0-0378-4879-96B4-16B0A9AEBD73}"/>
    <dgm:cxn modelId="{FAA2C339-CD61-442D-9F30-A4F19EA59EDA}" type="presOf" srcId="{24DC48FC-CB7D-4F2C-92D3-EBA801949C1A}" destId="{E94F7528-0867-44F7-8145-99A214DC4DB6}" srcOrd="1" destOrd="0" presId="urn:microsoft.com/office/officeart/2005/8/layout/orgChart1"/>
    <dgm:cxn modelId="{26EBAAB9-7304-47A7-B8BB-D0EB8E8A168A}" type="presOf" srcId="{6E7BA1B4-CF4D-49CC-81C0-8BE973B86F02}" destId="{DD3407F8-77EE-4DB4-997D-F8479AFADCCE}" srcOrd="0" destOrd="0" presId="urn:microsoft.com/office/officeart/2005/8/layout/orgChart1"/>
    <dgm:cxn modelId="{C412EC00-C41D-41A2-B417-D663E63C239E}" type="presOf" srcId="{8707455D-AA07-4FA3-96C7-339E0EF0F903}" destId="{2943014A-82E8-441C-9071-3307B7A43AA2}" srcOrd="0" destOrd="0" presId="urn:microsoft.com/office/officeart/2005/8/layout/orgChart1"/>
    <dgm:cxn modelId="{89DD21A4-7FF9-4D51-82A9-05D355561EE8}" srcId="{E3E7E65E-28A2-4359-9A40-6D3C4509DA36}" destId="{9E18A7FE-C2AA-4E9E-AF2D-641F45C2D2FF}" srcOrd="0" destOrd="0" parTransId="{67E611D4-3391-4FBB-B506-E2056689CA69}" sibTransId="{05A22578-3BB3-4495-8CD9-52AB35F29D2A}"/>
    <dgm:cxn modelId="{89C0F945-B133-4C66-9985-CD1902AA0096}" srcId="{24DC48FC-CB7D-4F2C-92D3-EBA801949C1A}" destId="{0968514A-3B93-4724-82F3-7409D5CC0D9A}" srcOrd="6" destOrd="0" parTransId="{5D4BD147-BCE0-435D-9D59-9B1A1CBDCFD7}" sibTransId="{B926A6FC-4251-4B0B-88AD-35FFD01EFD23}"/>
    <dgm:cxn modelId="{C6EEA871-EAD3-4080-A67D-98A84A6A2010}" type="presOf" srcId="{04616279-0177-4F39-9910-DFA915318A5A}" destId="{58BEBBB2-FFC6-4BE8-AC16-1893DA8BB1D5}" srcOrd="0" destOrd="0" presId="urn:microsoft.com/office/officeart/2005/8/layout/orgChart1"/>
    <dgm:cxn modelId="{94B5697F-2442-4906-B65F-0F7F8465A5E3}" type="presOf" srcId="{96C04DB1-7906-4B70-B288-A16330CB49F9}" destId="{1266F47A-A88F-4A93-88BF-7BF60FAD3D17}" srcOrd="0" destOrd="0" presId="urn:microsoft.com/office/officeart/2005/8/layout/orgChart1"/>
    <dgm:cxn modelId="{E03B8B03-0552-43F8-90CF-51B7AEE93DB6}" type="presOf" srcId="{8707455D-AA07-4FA3-96C7-339E0EF0F903}" destId="{A34975CA-CA30-461A-A30A-2079931639B0}" srcOrd="1" destOrd="0" presId="urn:microsoft.com/office/officeart/2005/8/layout/orgChart1"/>
    <dgm:cxn modelId="{C87A6840-52D4-42A5-805C-F174942BED89}" type="presOf" srcId="{B1D2DCD4-6951-48A6-8ED9-7BEBC33B0716}" destId="{CA95A19D-E34C-4CE4-BDF2-55E639F7F550}" srcOrd="0" destOrd="0" presId="urn:microsoft.com/office/officeart/2005/8/layout/orgChart1"/>
    <dgm:cxn modelId="{AFB90639-E24E-49D0-89F9-5BCAFC4E5879}" srcId="{24DC48FC-CB7D-4F2C-92D3-EBA801949C1A}" destId="{8707455D-AA07-4FA3-96C7-339E0EF0F903}" srcOrd="3" destOrd="0" parTransId="{8AEF448B-A966-4E52-BA2B-A59EAAB0766C}" sibTransId="{08B710ED-735A-4264-AB04-F3BEA576DDC0}"/>
    <dgm:cxn modelId="{E09F20B2-1E79-49E8-9864-8BAB3CABEF21}" srcId="{69A0C7A3-D0CE-4528-BD84-B32AF224CCEA}" destId="{28946EAB-F013-42B3-A284-2FA69E34D250}" srcOrd="0" destOrd="0" parTransId="{6A49DEA9-F1DA-4E4A-A024-5C45402CC09D}" sibTransId="{79C829F1-EE05-4AFE-B9CB-C1199DE20B06}"/>
    <dgm:cxn modelId="{7728914E-15A0-4451-A8B1-0B73F6100562}" srcId="{69A0C7A3-D0CE-4528-BD84-B32AF224CCEA}" destId="{CE422CA2-F8F3-4D42-9BD8-21171E96FCF4}" srcOrd="3" destOrd="0" parTransId="{8247E9BA-3D22-47C8-90CB-746FF5906149}" sibTransId="{A1083025-BFC2-4EF3-A60A-70C7B80F82C8}"/>
    <dgm:cxn modelId="{4EB18E7C-EBFA-43A6-B090-75A11B0C7405}" type="presOf" srcId="{9125E8EF-A649-4E73-A2DD-2402E9986F07}" destId="{FAC6A5D7-7C53-4FEC-A6FB-C89DAB6E320A}" srcOrd="1" destOrd="0" presId="urn:microsoft.com/office/officeart/2005/8/layout/orgChart1"/>
    <dgm:cxn modelId="{130D97FB-A0EE-4737-9291-D2AF14F8144F}" srcId="{6E7BA1B4-CF4D-49CC-81C0-8BE973B86F02}" destId="{9125E8EF-A649-4E73-A2DD-2402E9986F07}" srcOrd="2" destOrd="0" parTransId="{F3111985-8342-421D-B716-C0A8056538D5}" sibTransId="{AA634DB5-FDE2-4458-86A3-1304908C0092}"/>
    <dgm:cxn modelId="{4D8B77BC-A345-48CC-81E6-C63ED20FBE0C}" srcId="{6E7BA1B4-CF4D-49CC-81C0-8BE973B86F02}" destId="{96C04DB1-7906-4B70-B288-A16330CB49F9}" srcOrd="3" destOrd="0" parTransId="{3F0F58A3-1546-4ADA-B6C6-F5D43D5DC042}" sibTransId="{165DF9F7-AA7E-4C09-B198-288D1DB023A5}"/>
    <dgm:cxn modelId="{07A9B89C-1234-4780-A4D8-F2C5B2673C8E}" type="presOf" srcId="{92C27169-5F22-4EBA-8C59-BC424AC58D24}" destId="{9484E4A4-6936-40EB-947F-206BF1672906}" srcOrd="0" destOrd="0" presId="urn:microsoft.com/office/officeart/2005/8/layout/orgChart1"/>
    <dgm:cxn modelId="{3D53EFDE-2BBE-4238-B5B0-19784EEAE47E}" type="presOf" srcId="{9FDDE34C-42A6-4E87-AB03-9AAF09D7CACC}" destId="{BE6FE304-AD30-4550-A2C9-FE451F338B0D}" srcOrd="0" destOrd="0" presId="urn:microsoft.com/office/officeart/2005/8/layout/orgChart1"/>
    <dgm:cxn modelId="{947E1BC2-6BEC-4BB6-9242-95A3C9DDC5DB}" type="presOf" srcId="{0968514A-3B93-4724-82F3-7409D5CC0D9A}" destId="{54D54653-5E6C-402B-B14F-3D36803E212D}" srcOrd="1" destOrd="0" presId="urn:microsoft.com/office/officeart/2005/8/layout/orgChart1"/>
    <dgm:cxn modelId="{8B9CAE2F-8657-4907-8F32-49BC6DEF76C8}" type="presOf" srcId="{7732986A-24F1-4EF8-B5BF-8E73AF2BEB49}" destId="{E2454188-BD1A-4692-B66F-35D0A08CB3FF}" srcOrd="0" destOrd="0" presId="urn:microsoft.com/office/officeart/2005/8/layout/orgChart1"/>
    <dgm:cxn modelId="{96D74A78-CC86-43FC-A9CD-7EEF5E3EE596}" srcId="{9E18A7FE-C2AA-4E9E-AF2D-641F45C2D2FF}" destId="{69A0C7A3-D0CE-4528-BD84-B32AF224CCEA}" srcOrd="3" destOrd="0" parTransId="{0CCF574F-19A9-48C9-B017-51F095333320}" sibTransId="{A8C36708-F601-4FC4-AB4B-E2E752289376}"/>
    <dgm:cxn modelId="{D4B60062-087F-4D67-A1E9-F5A281AC6185}" type="presOf" srcId="{0ABF2AF8-02AD-43E5-BCC5-957FC8753B56}" destId="{1CBD2B6D-E69A-48F2-8D51-9608FFDF7D4E}" srcOrd="0" destOrd="0" presId="urn:microsoft.com/office/officeart/2005/8/layout/orgChart1"/>
    <dgm:cxn modelId="{9B1DEEBA-631C-438C-83BF-CB1C159CB0ED}" type="presOf" srcId="{9E18A7FE-C2AA-4E9E-AF2D-641F45C2D2FF}" destId="{BB22F1C0-3D33-4847-8E04-72BABE40AD5A}" srcOrd="0" destOrd="0" presId="urn:microsoft.com/office/officeart/2005/8/layout/orgChart1"/>
    <dgm:cxn modelId="{3D779915-6B58-4A7D-8E61-BD3A3AFF3C08}" type="presOf" srcId="{FE60931D-5B7A-4425-BE5C-EA3134E80248}" destId="{C6601F63-84AB-4B13-B2EA-3AF5BDD90496}" srcOrd="1" destOrd="0" presId="urn:microsoft.com/office/officeart/2005/8/layout/orgChart1"/>
    <dgm:cxn modelId="{995C0CA3-E5F3-4F90-A878-70474ECBA1E4}" type="presOf" srcId="{24DC48FC-CB7D-4F2C-92D3-EBA801949C1A}" destId="{6E922FB7-2C20-471B-8731-2EF226707805}" srcOrd="0" destOrd="0" presId="urn:microsoft.com/office/officeart/2005/8/layout/orgChart1"/>
    <dgm:cxn modelId="{59D59326-7EB5-4640-B62A-A57488A0DE4A}" type="presOf" srcId="{EC7A6979-CBCB-4671-AAAC-5D1A72F772C9}" destId="{D6F06289-6DC9-4BBB-87F1-3FF931A5A5C2}" srcOrd="0" destOrd="0" presId="urn:microsoft.com/office/officeart/2005/8/layout/orgChart1"/>
    <dgm:cxn modelId="{DF568887-283E-4E11-A437-DC2DFB76438E}" type="presOf" srcId="{E3E7E65E-28A2-4359-9A40-6D3C4509DA36}" destId="{E7B20A3C-1019-4E86-A793-2FB3C69D9FEC}" srcOrd="0" destOrd="0" presId="urn:microsoft.com/office/officeart/2005/8/layout/orgChart1"/>
    <dgm:cxn modelId="{39A0E21D-2667-489B-9D72-C232856AE676}" srcId="{9E18A7FE-C2AA-4E9E-AF2D-641F45C2D2FF}" destId="{FE60931D-5B7A-4425-BE5C-EA3134E80248}" srcOrd="5" destOrd="0" parTransId="{796516D1-2F08-4569-80FC-481EBC647EF4}" sibTransId="{FB9633D5-2854-4288-A3F0-2B7FB8A4BF30}"/>
    <dgm:cxn modelId="{C8C5C4E5-BDA2-4C01-8C0B-A44B6B2B1BE7}" type="presOf" srcId="{EC30A4B0-5728-4882-A83D-6D9A4513D8E2}" destId="{0CACF022-B6FC-4F80-9E59-C5AD0B6DC4E1}" srcOrd="1" destOrd="0" presId="urn:microsoft.com/office/officeart/2005/8/layout/orgChart1"/>
    <dgm:cxn modelId="{6881F46E-A270-466C-A209-42C25CB0426D}" type="presOf" srcId="{E81721B6-2235-4953-B9FB-E655438A0ED0}" destId="{3118B59F-EB9A-4437-9590-85FB04442441}" srcOrd="0" destOrd="0" presId="urn:microsoft.com/office/officeart/2005/8/layout/orgChart1"/>
    <dgm:cxn modelId="{28AAC83E-52A8-427A-88A2-527EAAC2C3F9}" srcId="{24DC48FC-CB7D-4F2C-92D3-EBA801949C1A}" destId="{87A1B2EA-4BEE-4AC2-9DE9-F8285DFFDCC7}" srcOrd="4" destOrd="0" parTransId="{BF31E115-955C-40BE-AF4C-1DC9768ED064}" sibTransId="{6C886F39-562E-4327-8FCB-B360A24890E1}"/>
    <dgm:cxn modelId="{249A4D15-7A71-4457-AA98-6C371AAAAC94}" type="presOf" srcId="{96C04DB1-7906-4B70-B288-A16330CB49F9}" destId="{0394D69B-DB1E-4487-A343-F28B05A75E49}" srcOrd="1" destOrd="0" presId="urn:microsoft.com/office/officeart/2005/8/layout/orgChart1"/>
    <dgm:cxn modelId="{4166F9EE-97E5-4F95-BC24-94D28D1ED8BA}" type="presOf" srcId="{993F3C24-5255-496A-AB51-0C17A3C3764E}" destId="{92D94772-F075-4621-B8E6-755D2CBBC4E4}" srcOrd="0" destOrd="0" presId="urn:microsoft.com/office/officeart/2005/8/layout/orgChart1"/>
    <dgm:cxn modelId="{3D1A1D03-0333-4CF7-AB1C-E9016FDDD6E0}" type="presOf" srcId="{D3309DD6-8A40-46FD-A173-EA7AC37390D9}" destId="{7A220682-B6B6-4E21-8D6C-02AEAFDA6115}" srcOrd="0" destOrd="0" presId="urn:microsoft.com/office/officeart/2005/8/layout/orgChart1"/>
    <dgm:cxn modelId="{58577C89-C581-455E-9756-46344DCE220D}" type="presOf" srcId="{F3A3A241-D5F8-4361-9C4C-ED14DA5DB88B}" destId="{1DB56457-8ABB-4A0A-B2AD-B47312E43AE2}" srcOrd="0" destOrd="0" presId="urn:microsoft.com/office/officeart/2005/8/layout/orgChart1"/>
    <dgm:cxn modelId="{4CA994F5-A2A1-4A3B-A13F-69AC4BE751DE}" type="presOf" srcId="{69A0C7A3-D0CE-4528-BD84-B32AF224CCEA}" destId="{2612E0B3-DFF7-401B-A366-8F5A26C4B68E}" srcOrd="0" destOrd="0" presId="urn:microsoft.com/office/officeart/2005/8/layout/orgChart1"/>
    <dgm:cxn modelId="{2641A9B3-EBCD-41EF-B117-C960601148C2}" type="presOf" srcId="{8AEF448B-A966-4E52-BA2B-A59EAAB0766C}" destId="{3A191CF4-B070-4CE8-9393-20729D1EDE48}" srcOrd="0" destOrd="0" presId="urn:microsoft.com/office/officeart/2005/8/layout/orgChart1"/>
    <dgm:cxn modelId="{E95A33A1-4F9F-4721-9E7C-6FCDBAF4D0B3}" type="presOf" srcId="{EC30A4B0-5728-4882-A83D-6D9A4513D8E2}" destId="{7366B663-32D9-4B12-A5B9-3634F594D0E6}" srcOrd="0" destOrd="0" presId="urn:microsoft.com/office/officeart/2005/8/layout/orgChart1"/>
    <dgm:cxn modelId="{FFF5F12B-0334-4F31-8B84-1BCB4262F868}" srcId="{69A0C7A3-D0CE-4528-BD84-B32AF224CCEA}" destId="{E81721B6-2235-4953-B9FB-E655438A0ED0}" srcOrd="4" destOrd="0" parTransId="{9A7F7301-8FE2-4CE1-8577-F675CEC8ACE0}" sibTransId="{CD33BC56-8D4F-4F38-9E40-38C0899E44FA}"/>
    <dgm:cxn modelId="{2214EF23-33D6-4800-9A71-2A1029B62E5E}" type="presOf" srcId="{FE60931D-5B7A-4425-BE5C-EA3134E80248}" destId="{2557BDDB-7D05-4ADC-AFB1-AD5833174DF7}" srcOrd="0" destOrd="0" presId="urn:microsoft.com/office/officeart/2005/8/layout/orgChart1"/>
    <dgm:cxn modelId="{1506D06E-C2CA-4316-90F6-8FB80581B30A}" type="presOf" srcId="{797B5663-CFDD-435D-A9B9-59C6CFB169C5}" destId="{6E613080-4DA9-4F4F-B79B-44DED9E27514}" srcOrd="0" destOrd="0" presId="urn:microsoft.com/office/officeart/2005/8/layout/orgChart1"/>
    <dgm:cxn modelId="{6403BA91-B090-41A7-949D-1F884B296D6B}" type="presOf" srcId="{0B193325-A2F5-4FEF-8B21-1475FF598C15}" destId="{A6C9BAEC-5C63-46DB-9993-8BFF5B0E9277}" srcOrd="0" destOrd="0" presId="urn:microsoft.com/office/officeart/2005/8/layout/orgChart1"/>
    <dgm:cxn modelId="{D5E98224-C155-4834-9D76-83494CFA5D1C}" type="presOf" srcId="{EC7A6979-CBCB-4671-AAAC-5D1A72F772C9}" destId="{ABE7AA73-5220-4081-AD8C-E30C555A2DD9}" srcOrd="1" destOrd="0" presId="urn:microsoft.com/office/officeart/2005/8/layout/orgChart1"/>
    <dgm:cxn modelId="{536E8C8F-DB37-4EBB-8C76-634D924CA91F}" type="presOf" srcId="{17BB551B-AF6D-42D9-9DC7-1E37B752D8F1}" destId="{8DD8497E-8DC9-4C07-8260-0AD674F25025}" srcOrd="0" destOrd="0" presId="urn:microsoft.com/office/officeart/2005/8/layout/orgChart1"/>
    <dgm:cxn modelId="{4BB48742-3853-4CB6-9107-0DF2A6565476}" srcId="{24DC48FC-CB7D-4F2C-92D3-EBA801949C1A}" destId="{F28FFFC8-5C6E-4A84-AC98-F072CB0FAA97}" srcOrd="10" destOrd="0" parTransId="{17BB551B-AF6D-42D9-9DC7-1E37B752D8F1}" sibTransId="{D07D2683-4633-4E53-B20B-7ED280A6611D}"/>
    <dgm:cxn modelId="{0649E8D5-DE87-448F-B336-E82B054F28FF}" type="presOf" srcId="{0D1DACB2-95D6-4FDB-86E7-9318F074B5F7}" destId="{41236F3A-70DE-4B7E-8620-13591F1629DD}" srcOrd="0" destOrd="0" presId="urn:microsoft.com/office/officeart/2005/8/layout/orgChart1"/>
    <dgm:cxn modelId="{4C30FE4C-28E6-42B8-AB88-E51574F382CC}" srcId="{9E18A7FE-C2AA-4E9E-AF2D-641F45C2D2FF}" destId="{6E7BA1B4-CF4D-49CC-81C0-8BE973B86F02}" srcOrd="1" destOrd="0" parTransId="{FB0391DE-F4D1-4EE7-A9A2-4E45FA85DF90}" sibTransId="{BF962DED-4FBB-463E-A6C6-5AD72AFFDB95}"/>
    <dgm:cxn modelId="{972E3368-4946-4584-80DF-D8CEDD7634CD}" type="presOf" srcId="{C0F8CA5B-A512-422B-B6A2-8E0D1FF4B985}" destId="{223BE739-5232-4718-8C39-5C9EACB91B0B}" srcOrd="1" destOrd="0" presId="urn:microsoft.com/office/officeart/2005/8/layout/orgChart1"/>
    <dgm:cxn modelId="{2EA99A3A-AB26-4A3D-B433-5814D3E08DFB}" type="presOf" srcId="{796516D1-2F08-4569-80FC-481EBC647EF4}" destId="{C0059108-BACA-4971-9BDC-5DAE7804B654}" srcOrd="0" destOrd="0" presId="urn:microsoft.com/office/officeart/2005/8/layout/orgChart1"/>
    <dgm:cxn modelId="{CFDB366D-F612-4E45-9E25-3FE9A54EE27B}" type="presOf" srcId="{9E18A7FE-C2AA-4E9E-AF2D-641F45C2D2FF}" destId="{97CC42DC-9A5F-4ED2-B8A0-3C240363739B}" srcOrd="1" destOrd="0" presId="urn:microsoft.com/office/officeart/2005/8/layout/orgChart1"/>
    <dgm:cxn modelId="{4C73D471-6DEA-4064-BEF5-EAAD5B240E28}" type="presOf" srcId="{ECB43717-5506-4993-BBD5-5E9EFD7B51E7}" destId="{A784373B-10F1-4D7D-BBB6-BA314E90FFBF}" srcOrd="0" destOrd="0" presId="urn:microsoft.com/office/officeart/2005/8/layout/orgChart1"/>
    <dgm:cxn modelId="{A1688599-03A8-478D-B485-0B597E279A52}" type="presOf" srcId="{632745E4-7F4B-40A4-A0EF-BA79D0F273C2}" destId="{82452568-67AC-4FC1-BDF0-CEBD791533FF}" srcOrd="0" destOrd="0" presId="urn:microsoft.com/office/officeart/2005/8/layout/orgChart1"/>
    <dgm:cxn modelId="{3C497E69-44A7-4D90-8F99-90EED7FC5354}" type="presOf" srcId="{87A1B2EA-4BEE-4AC2-9DE9-F8285DFFDCC7}" destId="{74A0E123-0D52-445A-BD5B-AC36F5241E80}" srcOrd="0" destOrd="0" presId="urn:microsoft.com/office/officeart/2005/8/layout/orgChart1"/>
    <dgm:cxn modelId="{FF446059-FD38-4A39-B17C-4EB8B4AC9651}" type="presOf" srcId="{5D4BD147-BCE0-435D-9D59-9B1A1CBDCFD7}" destId="{7492BE74-AC81-43D7-A332-F16C0F8AB1B7}" srcOrd="0" destOrd="0" presId="urn:microsoft.com/office/officeart/2005/8/layout/orgChart1"/>
    <dgm:cxn modelId="{900A3816-68F9-4B88-A3E9-CA932911F0C9}" type="presOf" srcId="{C6984341-34EE-4FA8-AD57-C79858DE8351}" destId="{B9A5CAC1-2292-4B75-BEE0-BC9BBE330108}" srcOrd="1" destOrd="0" presId="urn:microsoft.com/office/officeart/2005/8/layout/orgChart1"/>
    <dgm:cxn modelId="{3E92AB81-1DDE-41FD-A3D2-21597AA1D693}" type="presOf" srcId="{0CCF574F-19A9-48C9-B017-51F095333320}" destId="{2E1CD2DA-B106-4A4E-8324-AF3107F2C079}" srcOrd="0" destOrd="0" presId="urn:microsoft.com/office/officeart/2005/8/layout/orgChart1"/>
    <dgm:cxn modelId="{F8FFA65D-4ED3-4EFF-860C-16A44B54E7C3}" srcId="{24DC48FC-CB7D-4F2C-92D3-EBA801949C1A}" destId="{92C27169-5F22-4EBA-8C59-BC424AC58D24}" srcOrd="9" destOrd="0" parTransId="{7732986A-24F1-4EF8-B5BF-8E73AF2BEB49}" sibTransId="{EC38F7FB-F6D0-4611-99DF-10853BD24770}"/>
    <dgm:cxn modelId="{3E157D8D-855E-4EEE-8325-B31F4F66F466}" type="presOf" srcId="{C6984341-34EE-4FA8-AD57-C79858DE8351}" destId="{13759A92-2549-48A2-A8EF-3629D63B4A4C}" srcOrd="0" destOrd="0" presId="urn:microsoft.com/office/officeart/2005/8/layout/orgChart1"/>
    <dgm:cxn modelId="{0C9FD44A-2759-4D8B-8247-B801C9A4F5F4}" type="presOf" srcId="{CE422CA2-F8F3-4D42-9BD8-21171E96FCF4}" destId="{10A4C1B9-9177-48DA-985D-AA518114723E}" srcOrd="0" destOrd="0" presId="urn:microsoft.com/office/officeart/2005/8/layout/orgChart1"/>
    <dgm:cxn modelId="{CB2E7E38-E867-4879-8939-E3684521D954}" type="presOf" srcId="{8247E9BA-3D22-47C8-90CB-746FF5906149}" destId="{6EB7DB36-42C0-4AF6-8291-DCC5BD9EDDD5}" srcOrd="0" destOrd="0" presId="urn:microsoft.com/office/officeart/2005/8/layout/orgChart1"/>
    <dgm:cxn modelId="{88994753-EA1A-4FFD-84E5-CF1E2363E9FB}" type="presParOf" srcId="{E7B20A3C-1019-4E86-A793-2FB3C69D9FEC}" destId="{F939FCD3-EB5A-4849-A3CB-8062C1FDBA06}" srcOrd="0" destOrd="0" presId="urn:microsoft.com/office/officeart/2005/8/layout/orgChart1"/>
    <dgm:cxn modelId="{CAD1D2C8-1C73-46B9-9AEE-3C01B3A6F99F}" type="presParOf" srcId="{F939FCD3-EB5A-4849-A3CB-8062C1FDBA06}" destId="{59B8BC3F-7B62-412E-8D28-CB05E7890FE6}" srcOrd="0" destOrd="0" presId="urn:microsoft.com/office/officeart/2005/8/layout/orgChart1"/>
    <dgm:cxn modelId="{03A61FEE-C4F2-4C0D-92DB-71B4E4477F2A}" type="presParOf" srcId="{59B8BC3F-7B62-412E-8D28-CB05E7890FE6}" destId="{BB22F1C0-3D33-4847-8E04-72BABE40AD5A}" srcOrd="0" destOrd="0" presId="urn:microsoft.com/office/officeart/2005/8/layout/orgChart1"/>
    <dgm:cxn modelId="{8731A2D8-C8DA-45C4-B27E-3734887C9178}" type="presParOf" srcId="{59B8BC3F-7B62-412E-8D28-CB05E7890FE6}" destId="{97CC42DC-9A5F-4ED2-B8A0-3C240363739B}" srcOrd="1" destOrd="0" presId="urn:microsoft.com/office/officeart/2005/8/layout/orgChart1"/>
    <dgm:cxn modelId="{9A824311-A9F6-4BBF-A606-3EADB9610638}" type="presParOf" srcId="{F939FCD3-EB5A-4849-A3CB-8062C1FDBA06}" destId="{644CF989-0F20-40CB-9013-789192B6DE6F}" srcOrd="1" destOrd="0" presId="urn:microsoft.com/office/officeart/2005/8/layout/orgChart1"/>
    <dgm:cxn modelId="{DEAD7CCA-FD16-4996-838B-B89CA486D09F}" type="presParOf" srcId="{644CF989-0F20-40CB-9013-789192B6DE6F}" destId="{19E5E53D-2A52-4369-964C-22EC9226FF04}" srcOrd="0" destOrd="0" presId="urn:microsoft.com/office/officeart/2005/8/layout/orgChart1"/>
    <dgm:cxn modelId="{A0096D53-1335-4FC6-9C1E-F5876E90D2FE}" type="presParOf" srcId="{644CF989-0F20-40CB-9013-789192B6DE6F}" destId="{61683C2B-27A3-4A7E-9DBB-BF35FEFE8EDC}" srcOrd="1" destOrd="0" presId="urn:microsoft.com/office/officeart/2005/8/layout/orgChart1"/>
    <dgm:cxn modelId="{D4546776-B648-4D5A-A657-463B9699981F}" type="presParOf" srcId="{61683C2B-27A3-4A7E-9DBB-BF35FEFE8EDC}" destId="{7DFC6214-5613-461F-81B7-92E72D258A1A}" srcOrd="0" destOrd="0" presId="urn:microsoft.com/office/officeart/2005/8/layout/orgChart1"/>
    <dgm:cxn modelId="{C1BDD97A-F756-4408-A249-3867B7A147BC}" type="presParOf" srcId="{7DFC6214-5613-461F-81B7-92E72D258A1A}" destId="{DD3407F8-77EE-4DB4-997D-F8479AFADCCE}" srcOrd="0" destOrd="0" presId="urn:microsoft.com/office/officeart/2005/8/layout/orgChart1"/>
    <dgm:cxn modelId="{AD0924CA-5B16-464A-9C7B-98BAFEBF83E8}" type="presParOf" srcId="{7DFC6214-5613-461F-81B7-92E72D258A1A}" destId="{C557C9CE-3016-4D20-9662-FBBBAA73F35D}" srcOrd="1" destOrd="0" presId="urn:microsoft.com/office/officeart/2005/8/layout/orgChart1"/>
    <dgm:cxn modelId="{A92F6BFB-2009-4C77-B947-4E937AFD99A9}" type="presParOf" srcId="{61683C2B-27A3-4A7E-9DBB-BF35FEFE8EDC}" destId="{E5149B56-CCC2-466F-82FF-19FC2DCDAEEE}" srcOrd="1" destOrd="0" presId="urn:microsoft.com/office/officeart/2005/8/layout/orgChart1"/>
    <dgm:cxn modelId="{E99B3659-AB8C-4E5A-89F2-FB157D5F91CE}" type="presParOf" srcId="{E5149B56-CCC2-466F-82FF-19FC2DCDAEEE}" destId="{7E063BA4-8488-4652-BCB8-36775C33EFBF}" srcOrd="0" destOrd="0" presId="urn:microsoft.com/office/officeart/2005/8/layout/orgChart1"/>
    <dgm:cxn modelId="{10D269C7-D950-45A2-9711-E630855A1153}" type="presParOf" srcId="{E5149B56-CCC2-466F-82FF-19FC2DCDAEEE}" destId="{995FEAC0-535C-4FCC-A8B2-A1FE2D09C162}" srcOrd="1" destOrd="0" presId="urn:microsoft.com/office/officeart/2005/8/layout/orgChart1"/>
    <dgm:cxn modelId="{0F698B39-F287-49EE-BF29-FB7F225F4F8F}" type="presParOf" srcId="{995FEAC0-535C-4FCC-A8B2-A1FE2D09C162}" destId="{D02BBEB1-E14F-4F2A-B7BC-7DB31016A906}" srcOrd="0" destOrd="0" presId="urn:microsoft.com/office/officeart/2005/8/layout/orgChart1"/>
    <dgm:cxn modelId="{31C02719-0D68-4EFC-8AA8-A361EF717898}" type="presParOf" srcId="{D02BBEB1-E14F-4F2A-B7BC-7DB31016A906}" destId="{C9795C69-3663-4304-B631-3958C43AFE64}" srcOrd="0" destOrd="0" presId="urn:microsoft.com/office/officeart/2005/8/layout/orgChart1"/>
    <dgm:cxn modelId="{7E04595E-9881-4468-BDDA-CFC346CF253E}" type="presParOf" srcId="{D02BBEB1-E14F-4F2A-B7BC-7DB31016A906}" destId="{223BE739-5232-4718-8C39-5C9EACB91B0B}" srcOrd="1" destOrd="0" presId="urn:microsoft.com/office/officeart/2005/8/layout/orgChart1"/>
    <dgm:cxn modelId="{59D165FD-552F-4928-9452-B645B776E99A}" type="presParOf" srcId="{995FEAC0-535C-4FCC-A8B2-A1FE2D09C162}" destId="{A1B46707-00AB-44D5-9466-240263F1B975}" srcOrd="1" destOrd="0" presId="urn:microsoft.com/office/officeart/2005/8/layout/orgChart1"/>
    <dgm:cxn modelId="{2D391180-70FE-43A9-92AE-110712363A6D}" type="presParOf" srcId="{995FEAC0-535C-4FCC-A8B2-A1FE2D09C162}" destId="{0FC5160E-ABFD-496C-9295-311B4BDB965A}" srcOrd="2" destOrd="0" presId="urn:microsoft.com/office/officeart/2005/8/layout/orgChart1"/>
    <dgm:cxn modelId="{C9CC881F-7045-4F69-84F0-F7E7B346A6BC}" type="presParOf" srcId="{E5149B56-CCC2-466F-82FF-19FC2DCDAEEE}" destId="{93CB26A2-524A-4F17-BF0F-46C057C18E2B}" srcOrd="2" destOrd="0" presId="urn:microsoft.com/office/officeart/2005/8/layout/orgChart1"/>
    <dgm:cxn modelId="{D94C484B-FC33-4A7A-A78C-8B0E2A53C962}" type="presParOf" srcId="{E5149B56-CCC2-466F-82FF-19FC2DCDAEEE}" destId="{2D937A18-0C43-477E-984E-25D96F03B684}" srcOrd="3" destOrd="0" presId="urn:microsoft.com/office/officeart/2005/8/layout/orgChart1"/>
    <dgm:cxn modelId="{F13D7CA4-A326-4DFE-BF36-15E0A5F7EA93}" type="presParOf" srcId="{2D937A18-0C43-477E-984E-25D96F03B684}" destId="{5C96D7A1-8359-40B2-87C8-DF7085C39E2B}" srcOrd="0" destOrd="0" presId="urn:microsoft.com/office/officeart/2005/8/layout/orgChart1"/>
    <dgm:cxn modelId="{C03E74EA-F49E-4070-87CC-933C13908910}" type="presParOf" srcId="{5C96D7A1-8359-40B2-87C8-DF7085C39E2B}" destId="{82452568-67AC-4FC1-BDF0-CEBD791533FF}" srcOrd="0" destOrd="0" presId="urn:microsoft.com/office/officeart/2005/8/layout/orgChart1"/>
    <dgm:cxn modelId="{F0FB3AE4-573E-4DBE-B3FD-0714226FCF21}" type="presParOf" srcId="{5C96D7A1-8359-40B2-87C8-DF7085C39E2B}" destId="{ECDCD122-2D37-4251-AC27-917A33434226}" srcOrd="1" destOrd="0" presId="urn:microsoft.com/office/officeart/2005/8/layout/orgChart1"/>
    <dgm:cxn modelId="{1646873C-AF08-4FFE-B990-FDF9C92EC77D}" type="presParOf" srcId="{2D937A18-0C43-477E-984E-25D96F03B684}" destId="{FF6859B0-C29A-4B0A-8756-81B85839C627}" srcOrd="1" destOrd="0" presId="urn:microsoft.com/office/officeart/2005/8/layout/orgChart1"/>
    <dgm:cxn modelId="{51C77968-F67D-4A4E-B378-79879F778C75}" type="presParOf" srcId="{2D937A18-0C43-477E-984E-25D96F03B684}" destId="{C2B41CD6-8486-4348-9D63-F82E4637777C}" srcOrd="2" destOrd="0" presId="urn:microsoft.com/office/officeart/2005/8/layout/orgChart1"/>
    <dgm:cxn modelId="{94B16210-EEC3-481B-A643-143DDCF82A55}" type="presParOf" srcId="{E5149B56-CCC2-466F-82FF-19FC2DCDAEEE}" destId="{5D01C722-810D-4F8A-8635-7DF52EB46A28}" srcOrd="4" destOrd="0" presId="urn:microsoft.com/office/officeart/2005/8/layout/orgChart1"/>
    <dgm:cxn modelId="{F4492D8D-E785-4075-AF6F-B6483DBD96A4}" type="presParOf" srcId="{E5149B56-CCC2-466F-82FF-19FC2DCDAEEE}" destId="{5EA662FF-BE99-4268-B6C9-0D9B1A41C194}" srcOrd="5" destOrd="0" presId="urn:microsoft.com/office/officeart/2005/8/layout/orgChart1"/>
    <dgm:cxn modelId="{4E19122C-B414-4AF0-A022-9D4DCC4E8844}" type="presParOf" srcId="{5EA662FF-BE99-4268-B6C9-0D9B1A41C194}" destId="{05FF061F-5C12-459D-8877-F327D3492110}" srcOrd="0" destOrd="0" presId="urn:microsoft.com/office/officeart/2005/8/layout/orgChart1"/>
    <dgm:cxn modelId="{686EDE8E-2A40-4E40-9ECA-A27BE6E2B907}" type="presParOf" srcId="{05FF061F-5C12-459D-8877-F327D3492110}" destId="{3C0277B5-500A-4A80-BAD0-4175BBE1456D}" srcOrd="0" destOrd="0" presId="urn:microsoft.com/office/officeart/2005/8/layout/orgChart1"/>
    <dgm:cxn modelId="{1005C6B4-FC28-438B-978C-20E8993B1F62}" type="presParOf" srcId="{05FF061F-5C12-459D-8877-F327D3492110}" destId="{FAC6A5D7-7C53-4FEC-A6FB-C89DAB6E320A}" srcOrd="1" destOrd="0" presId="urn:microsoft.com/office/officeart/2005/8/layout/orgChart1"/>
    <dgm:cxn modelId="{51F092AA-1413-4379-B486-5B4C8E579A4A}" type="presParOf" srcId="{5EA662FF-BE99-4268-B6C9-0D9B1A41C194}" destId="{DFA04D95-14B3-450F-9727-FC3E2B322EA8}" srcOrd="1" destOrd="0" presId="urn:microsoft.com/office/officeart/2005/8/layout/orgChart1"/>
    <dgm:cxn modelId="{EECC3E8A-D4DA-48A3-8076-2DCCEC519F00}" type="presParOf" srcId="{5EA662FF-BE99-4268-B6C9-0D9B1A41C194}" destId="{69E23BD9-4ACB-4471-999F-2AF5EFAE47C8}" srcOrd="2" destOrd="0" presId="urn:microsoft.com/office/officeart/2005/8/layout/orgChart1"/>
    <dgm:cxn modelId="{8B596473-72AB-4545-8BAF-C156CA714127}" type="presParOf" srcId="{E5149B56-CCC2-466F-82FF-19FC2DCDAEEE}" destId="{7BD20AA1-2CE0-43EB-A1C8-7019C30775EF}" srcOrd="6" destOrd="0" presId="urn:microsoft.com/office/officeart/2005/8/layout/orgChart1"/>
    <dgm:cxn modelId="{CE5C8B5E-5069-4297-AE3D-A0AA16CCD2CF}" type="presParOf" srcId="{E5149B56-CCC2-466F-82FF-19FC2DCDAEEE}" destId="{44F1B6E1-08E0-4F8E-8763-069624E727A9}" srcOrd="7" destOrd="0" presId="urn:microsoft.com/office/officeart/2005/8/layout/orgChart1"/>
    <dgm:cxn modelId="{B15C3ED1-E6F3-4F5C-9610-210B34E77B3D}" type="presParOf" srcId="{44F1B6E1-08E0-4F8E-8763-069624E727A9}" destId="{080E4FF5-300F-496E-8F75-6190A51792BE}" srcOrd="0" destOrd="0" presId="urn:microsoft.com/office/officeart/2005/8/layout/orgChart1"/>
    <dgm:cxn modelId="{D7EDBFDB-7C73-4B30-AF8D-BAEBE01A136E}" type="presParOf" srcId="{080E4FF5-300F-496E-8F75-6190A51792BE}" destId="{1266F47A-A88F-4A93-88BF-7BF60FAD3D17}" srcOrd="0" destOrd="0" presId="urn:microsoft.com/office/officeart/2005/8/layout/orgChart1"/>
    <dgm:cxn modelId="{F9ADB15B-DA53-4C9E-AF80-11C5DEC860FD}" type="presParOf" srcId="{080E4FF5-300F-496E-8F75-6190A51792BE}" destId="{0394D69B-DB1E-4487-A343-F28B05A75E49}" srcOrd="1" destOrd="0" presId="urn:microsoft.com/office/officeart/2005/8/layout/orgChart1"/>
    <dgm:cxn modelId="{9AD9981E-9A33-4E13-A462-94D2F8FE3AA8}" type="presParOf" srcId="{44F1B6E1-08E0-4F8E-8763-069624E727A9}" destId="{3943F3D7-6CA0-42C0-B61D-4C6502CEB71B}" srcOrd="1" destOrd="0" presId="urn:microsoft.com/office/officeart/2005/8/layout/orgChart1"/>
    <dgm:cxn modelId="{5A75C4BE-CB1F-49A1-AC89-427A16F5E5F4}" type="presParOf" srcId="{44F1B6E1-08E0-4F8E-8763-069624E727A9}" destId="{34A91AC4-EC84-4DEA-AAB2-9EA5EF5AA8F2}" srcOrd="2" destOrd="0" presId="urn:microsoft.com/office/officeart/2005/8/layout/orgChart1"/>
    <dgm:cxn modelId="{67172766-8D23-4B7C-968A-8FA59EAA412E}" type="presParOf" srcId="{61683C2B-27A3-4A7E-9DBB-BF35FEFE8EDC}" destId="{EC814C77-4416-4B65-A510-7C9A4D34EC56}" srcOrd="2" destOrd="0" presId="urn:microsoft.com/office/officeart/2005/8/layout/orgChart1"/>
    <dgm:cxn modelId="{EED5D106-D025-4ADE-843D-8044A3A12A23}" type="presParOf" srcId="{644CF989-0F20-40CB-9013-789192B6DE6F}" destId="{CA95A19D-E34C-4CE4-BDF2-55E639F7F550}" srcOrd="2" destOrd="0" presId="urn:microsoft.com/office/officeart/2005/8/layout/orgChart1"/>
    <dgm:cxn modelId="{FE76534C-6497-4F38-A93C-FB57808C7CFB}" type="presParOf" srcId="{644CF989-0F20-40CB-9013-789192B6DE6F}" destId="{C8712A34-63EA-43BF-B50B-E73F667B2A3C}" srcOrd="3" destOrd="0" presId="urn:microsoft.com/office/officeart/2005/8/layout/orgChart1"/>
    <dgm:cxn modelId="{071AC04C-30B3-429B-88B1-B4E6D088FD02}" type="presParOf" srcId="{C8712A34-63EA-43BF-B50B-E73F667B2A3C}" destId="{0CB2DCEC-157B-4747-A754-ED89F2B04919}" srcOrd="0" destOrd="0" presId="urn:microsoft.com/office/officeart/2005/8/layout/orgChart1"/>
    <dgm:cxn modelId="{EAB60B5E-68F0-40C6-873A-2601559D14C8}" type="presParOf" srcId="{0CB2DCEC-157B-4747-A754-ED89F2B04919}" destId="{6E922FB7-2C20-471B-8731-2EF226707805}" srcOrd="0" destOrd="0" presId="urn:microsoft.com/office/officeart/2005/8/layout/orgChart1"/>
    <dgm:cxn modelId="{2A668961-AEC6-4AAB-9339-0AC28E6F3D1C}" type="presParOf" srcId="{0CB2DCEC-157B-4747-A754-ED89F2B04919}" destId="{E94F7528-0867-44F7-8145-99A214DC4DB6}" srcOrd="1" destOrd="0" presId="urn:microsoft.com/office/officeart/2005/8/layout/orgChart1"/>
    <dgm:cxn modelId="{5E64B90B-14E0-41B4-9EC4-67D3F6CA2174}" type="presParOf" srcId="{C8712A34-63EA-43BF-B50B-E73F667B2A3C}" destId="{93DDCA66-D564-4B10-8927-F59828336855}" srcOrd="1" destOrd="0" presId="urn:microsoft.com/office/officeart/2005/8/layout/orgChart1"/>
    <dgm:cxn modelId="{2A6B248C-A2F3-4A9A-935B-4BCD8E64AF19}" type="presParOf" srcId="{93DDCA66-D564-4B10-8927-F59828336855}" destId="{A784373B-10F1-4D7D-BBB6-BA314E90FFBF}" srcOrd="0" destOrd="0" presId="urn:microsoft.com/office/officeart/2005/8/layout/orgChart1"/>
    <dgm:cxn modelId="{ADC105AC-2D6F-4406-A845-3C90FFED6385}" type="presParOf" srcId="{93DDCA66-D564-4B10-8927-F59828336855}" destId="{D77D85D6-86F6-41EC-8F3E-C535034745D2}" srcOrd="1" destOrd="0" presId="urn:microsoft.com/office/officeart/2005/8/layout/orgChart1"/>
    <dgm:cxn modelId="{84682D0B-AF2E-4D05-A15D-1E423B4E2C39}" type="presParOf" srcId="{D77D85D6-86F6-41EC-8F3E-C535034745D2}" destId="{D4A1752C-EEE1-4A03-9CED-FFA09E218E28}" srcOrd="0" destOrd="0" presId="urn:microsoft.com/office/officeart/2005/8/layout/orgChart1"/>
    <dgm:cxn modelId="{F83592DF-1D1D-4ACD-A187-2381ACA565A0}" type="presParOf" srcId="{D4A1752C-EEE1-4A03-9CED-FFA09E218E28}" destId="{A6C9BAEC-5C63-46DB-9993-8BFF5B0E9277}" srcOrd="0" destOrd="0" presId="urn:microsoft.com/office/officeart/2005/8/layout/orgChart1"/>
    <dgm:cxn modelId="{03C5CCFC-88CF-44F9-AC30-808B32D5773E}" type="presParOf" srcId="{D4A1752C-EEE1-4A03-9CED-FFA09E218E28}" destId="{378FF9CF-146D-41BB-B40A-4CF21EC12BC5}" srcOrd="1" destOrd="0" presId="urn:microsoft.com/office/officeart/2005/8/layout/orgChart1"/>
    <dgm:cxn modelId="{E582912D-91C9-4702-8E86-03B322314DC9}" type="presParOf" srcId="{D77D85D6-86F6-41EC-8F3E-C535034745D2}" destId="{2AE70EF2-CD2D-44B1-A754-FD739F31A7C5}" srcOrd="1" destOrd="0" presId="urn:microsoft.com/office/officeart/2005/8/layout/orgChart1"/>
    <dgm:cxn modelId="{D84B5FA6-7684-4EB2-89F9-C2DB26C39313}" type="presParOf" srcId="{D77D85D6-86F6-41EC-8F3E-C535034745D2}" destId="{DD75B189-918E-4623-984D-4BD0EDF083B9}" srcOrd="2" destOrd="0" presId="urn:microsoft.com/office/officeart/2005/8/layout/orgChart1"/>
    <dgm:cxn modelId="{C7840251-04D1-4E90-83D8-37BEE1C67419}" type="presParOf" srcId="{93DDCA66-D564-4B10-8927-F59828336855}" destId="{92D94772-F075-4621-B8E6-755D2CBBC4E4}" srcOrd="2" destOrd="0" presId="urn:microsoft.com/office/officeart/2005/8/layout/orgChart1"/>
    <dgm:cxn modelId="{153C0C37-E933-4330-BF64-F1F57EED2F0A}" type="presParOf" srcId="{93DDCA66-D564-4B10-8927-F59828336855}" destId="{8FC5054E-1010-4E84-B74C-805E7F3602AA}" srcOrd="3" destOrd="0" presId="urn:microsoft.com/office/officeart/2005/8/layout/orgChart1"/>
    <dgm:cxn modelId="{44E1D204-69B8-4685-BEAE-FD7D52C3F6FE}" type="presParOf" srcId="{8FC5054E-1010-4E84-B74C-805E7F3602AA}" destId="{1BE34952-4CED-4D95-B2C4-9FB332675DE0}" srcOrd="0" destOrd="0" presId="urn:microsoft.com/office/officeart/2005/8/layout/orgChart1"/>
    <dgm:cxn modelId="{A342D0D1-BC53-4F72-9B40-0D8204762079}" type="presParOf" srcId="{1BE34952-4CED-4D95-B2C4-9FB332675DE0}" destId="{CE772BF3-4CEA-4E28-94D4-0E387187330E}" srcOrd="0" destOrd="0" presId="urn:microsoft.com/office/officeart/2005/8/layout/orgChart1"/>
    <dgm:cxn modelId="{10DE5953-B2A6-4C97-A870-E87788D4EF5A}" type="presParOf" srcId="{1BE34952-4CED-4D95-B2C4-9FB332675DE0}" destId="{961681AA-F640-41D0-9CC1-18E336714C24}" srcOrd="1" destOrd="0" presId="urn:microsoft.com/office/officeart/2005/8/layout/orgChart1"/>
    <dgm:cxn modelId="{5F601D28-B3D4-4C6E-8C5F-B0461FDAD356}" type="presParOf" srcId="{8FC5054E-1010-4E84-B74C-805E7F3602AA}" destId="{B7CDD305-84C3-43F2-BC79-9B9F3472210C}" srcOrd="1" destOrd="0" presId="urn:microsoft.com/office/officeart/2005/8/layout/orgChart1"/>
    <dgm:cxn modelId="{EB5DE676-23EA-46E4-8B8E-6873105FEE7C}" type="presParOf" srcId="{8FC5054E-1010-4E84-B74C-805E7F3602AA}" destId="{9C1AD33D-FDEB-47B8-85C6-2B4CF2DB136C}" srcOrd="2" destOrd="0" presId="urn:microsoft.com/office/officeart/2005/8/layout/orgChart1"/>
    <dgm:cxn modelId="{AA630389-ED3F-45F4-8A41-2C062E42A276}" type="presParOf" srcId="{93DDCA66-D564-4B10-8927-F59828336855}" destId="{FA35E6D7-B433-4424-9AC0-B173CE977E2A}" srcOrd="4" destOrd="0" presId="urn:microsoft.com/office/officeart/2005/8/layout/orgChart1"/>
    <dgm:cxn modelId="{0B41DB1F-6DDD-4E1D-B27E-6D38BEEB5403}" type="presParOf" srcId="{93DDCA66-D564-4B10-8927-F59828336855}" destId="{54825116-F245-4C2D-8DA8-7005A24D7066}" srcOrd="5" destOrd="0" presId="urn:microsoft.com/office/officeart/2005/8/layout/orgChart1"/>
    <dgm:cxn modelId="{457DBAC5-5245-47AB-9972-772D25955DC1}" type="presParOf" srcId="{54825116-F245-4C2D-8DA8-7005A24D7066}" destId="{816E4392-F282-4515-926E-D5A0A232B651}" srcOrd="0" destOrd="0" presId="urn:microsoft.com/office/officeart/2005/8/layout/orgChart1"/>
    <dgm:cxn modelId="{D03D1E6E-D5AF-4C2C-9462-D68B143A5E03}" type="presParOf" srcId="{816E4392-F282-4515-926E-D5A0A232B651}" destId="{F7E3D4D8-2E43-4C05-8437-5B1A16C933E2}" srcOrd="0" destOrd="0" presId="urn:microsoft.com/office/officeart/2005/8/layout/orgChart1"/>
    <dgm:cxn modelId="{CEC9570C-C906-46C1-8773-4A3E3C815F96}" type="presParOf" srcId="{816E4392-F282-4515-926E-D5A0A232B651}" destId="{D51CF302-B3A1-419E-B774-CE6BACEFCC8E}" srcOrd="1" destOrd="0" presId="urn:microsoft.com/office/officeart/2005/8/layout/orgChart1"/>
    <dgm:cxn modelId="{0FBDD91F-D2EA-4A14-8E2D-7EF121C58FE9}" type="presParOf" srcId="{54825116-F245-4C2D-8DA8-7005A24D7066}" destId="{58F6514A-E625-4124-95C6-6F119580FA12}" srcOrd="1" destOrd="0" presId="urn:microsoft.com/office/officeart/2005/8/layout/orgChart1"/>
    <dgm:cxn modelId="{E79C6F65-BF89-4F48-8F82-39095FAAE5EE}" type="presParOf" srcId="{54825116-F245-4C2D-8DA8-7005A24D7066}" destId="{17B83025-E066-4888-A2BD-B5130EC8308E}" srcOrd="2" destOrd="0" presId="urn:microsoft.com/office/officeart/2005/8/layout/orgChart1"/>
    <dgm:cxn modelId="{DD794EF6-0CB6-4528-ADE8-BDC8743CB4D6}" type="presParOf" srcId="{93DDCA66-D564-4B10-8927-F59828336855}" destId="{3A191CF4-B070-4CE8-9393-20729D1EDE48}" srcOrd="6" destOrd="0" presId="urn:microsoft.com/office/officeart/2005/8/layout/orgChart1"/>
    <dgm:cxn modelId="{CB5E0864-11CF-4E5E-B510-ECE2572DAD58}" type="presParOf" srcId="{93DDCA66-D564-4B10-8927-F59828336855}" destId="{2FEB6611-C82F-41DC-90A1-46E944212239}" srcOrd="7" destOrd="0" presId="urn:microsoft.com/office/officeart/2005/8/layout/orgChart1"/>
    <dgm:cxn modelId="{8B2BBDA5-797F-48B2-8886-58D13E3BE01D}" type="presParOf" srcId="{2FEB6611-C82F-41DC-90A1-46E944212239}" destId="{EB066ED4-6655-416B-B2A5-1CDF261B9BB4}" srcOrd="0" destOrd="0" presId="urn:microsoft.com/office/officeart/2005/8/layout/orgChart1"/>
    <dgm:cxn modelId="{99A5E517-EB58-4B20-942A-7E2C7774B3A4}" type="presParOf" srcId="{EB066ED4-6655-416B-B2A5-1CDF261B9BB4}" destId="{2943014A-82E8-441C-9071-3307B7A43AA2}" srcOrd="0" destOrd="0" presId="urn:microsoft.com/office/officeart/2005/8/layout/orgChart1"/>
    <dgm:cxn modelId="{AE99891C-52A2-4821-9450-A6797CF6E3D6}" type="presParOf" srcId="{EB066ED4-6655-416B-B2A5-1CDF261B9BB4}" destId="{A34975CA-CA30-461A-A30A-2079931639B0}" srcOrd="1" destOrd="0" presId="urn:microsoft.com/office/officeart/2005/8/layout/orgChart1"/>
    <dgm:cxn modelId="{A35DB58D-F8D1-465D-9741-1086ABB37333}" type="presParOf" srcId="{2FEB6611-C82F-41DC-90A1-46E944212239}" destId="{54A674BD-4EBA-44A3-A16D-C2E56B0995DE}" srcOrd="1" destOrd="0" presId="urn:microsoft.com/office/officeart/2005/8/layout/orgChart1"/>
    <dgm:cxn modelId="{42B56A4B-52AB-4CE4-9F5B-5C9C296CE9BE}" type="presParOf" srcId="{2FEB6611-C82F-41DC-90A1-46E944212239}" destId="{8E62C471-CDD2-437E-8E9E-C1189868B5D9}" srcOrd="2" destOrd="0" presId="urn:microsoft.com/office/officeart/2005/8/layout/orgChart1"/>
    <dgm:cxn modelId="{6CBA7300-C6B4-45F6-9995-625667DEE3FF}" type="presParOf" srcId="{93DDCA66-D564-4B10-8927-F59828336855}" destId="{A1A1B7BB-A41B-4750-9098-CBA10CEE8424}" srcOrd="8" destOrd="0" presId="urn:microsoft.com/office/officeart/2005/8/layout/orgChart1"/>
    <dgm:cxn modelId="{271EC300-069E-4A8A-8BED-2557CBB326C0}" type="presParOf" srcId="{93DDCA66-D564-4B10-8927-F59828336855}" destId="{6E4BBC55-511F-4564-BEB4-98BAE19BC6ED}" srcOrd="9" destOrd="0" presId="urn:microsoft.com/office/officeart/2005/8/layout/orgChart1"/>
    <dgm:cxn modelId="{5807A2D2-E975-4F38-BD6E-62F27A0EE455}" type="presParOf" srcId="{6E4BBC55-511F-4564-BEB4-98BAE19BC6ED}" destId="{4E6962E8-C51C-48E4-B7C2-8E7D61F37053}" srcOrd="0" destOrd="0" presId="urn:microsoft.com/office/officeart/2005/8/layout/orgChart1"/>
    <dgm:cxn modelId="{99BCA888-D42E-40C7-A456-6A2D9160987A}" type="presParOf" srcId="{4E6962E8-C51C-48E4-B7C2-8E7D61F37053}" destId="{74A0E123-0D52-445A-BD5B-AC36F5241E80}" srcOrd="0" destOrd="0" presId="urn:microsoft.com/office/officeart/2005/8/layout/orgChart1"/>
    <dgm:cxn modelId="{5E082711-14F4-404D-8735-6F2782C5036F}" type="presParOf" srcId="{4E6962E8-C51C-48E4-B7C2-8E7D61F37053}" destId="{22E8F6F6-4462-4287-B4BA-00C3CDA8FD51}" srcOrd="1" destOrd="0" presId="urn:microsoft.com/office/officeart/2005/8/layout/orgChart1"/>
    <dgm:cxn modelId="{87A2C0D3-AE8A-42A6-A889-4AE3600DC788}" type="presParOf" srcId="{6E4BBC55-511F-4564-BEB4-98BAE19BC6ED}" destId="{3D602042-12B4-4959-935A-C288420C5D73}" srcOrd="1" destOrd="0" presId="urn:microsoft.com/office/officeart/2005/8/layout/orgChart1"/>
    <dgm:cxn modelId="{44EA7061-E0C1-494E-953B-6151F127BC1C}" type="presParOf" srcId="{6E4BBC55-511F-4564-BEB4-98BAE19BC6ED}" destId="{D33A826C-DEC0-46E4-A090-165108B9E703}" srcOrd="2" destOrd="0" presId="urn:microsoft.com/office/officeart/2005/8/layout/orgChart1"/>
    <dgm:cxn modelId="{DEF9E62B-9155-4B29-94F9-418A4B535CB8}" type="presParOf" srcId="{93DDCA66-D564-4B10-8927-F59828336855}" destId="{7A220682-B6B6-4E21-8D6C-02AEAFDA6115}" srcOrd="10" destOrd="0" presId="urn:microsoft.com/office/officeart/2005/8/layout/orgChart1"/>
    <dgm:cxn modelId="{FFEEFE05-B08C-4417-91A6-2135721EDA99}" type="presParOf" srcId="{93DDCA66-D564-4B10-8927-F59828336855}" destId="{39DA1CE0-7929-4750-B450-EDE9E3296CFB}" srcOrd="11" destOrd="0" presId="urn:microsoft.com/office/officeart/2005/8/layout/orgChart1"/>
    <dgm:cxn modelId="{2B0152F4-E055-43D4-B323-E842CD6D06C1}" type="presParOf" srcId="{39DA1CE0-7929-4750-B450-EDE9E3296CFB}" destId="{DE368725-BBF6-4D8D-BCC1-8FFAB404AB73}" srcOrd="0" destOrd="0" presId="urn:microsoft.com/office/officeart/2005/8/layout/orgChart1"/>
    <dgm:cxn modelId="{0D719DA3-6908-4B9C-8B7A-5C24C5087C06}" type="presParOf" srcId="{DE368725-BBF6-4D8D-BCC1-8FFAB404AB73}" destId="{13759A92-2549-48A2-A8EF-3629D63B4A4C}" srcOrd="0" destOrd="0" presId="urn:microsoft.com/office/officeart/2005/8/layout/orgChart1"/>
    <dgm:cxn modelId="{2D4C567B-E527-4EFD-8D78-FFB36D417382}" type="presParOf" srcId="{DE368725-BBF6-4D8D-BCC1-8FFAB404AB73}" destId="{B9A5CAC1-2292-4B75-BEE0-BC9BBE330108}" srcOrd="1" destOrd="0" presId="urn:microsoft.com/office/officeart/2005/8/layout/orgChart1"/>
    <dgm:cxn modelId="{D69C5354-88E6-4717-BE50-6E0C1544CDA0}" type="presParOf" srcId="{39DA1CE0-7929-4750-B450-EDE9E3296CFB}" destId="{D5A3919C-1916-4544-88DB-3F00373B26C6}" srcOrd="1" destOrd="0" presId="urn:microsoft.com/office/officeart/2005/8/layout/orgChart1"/>
    <dgm:cxn modelId="{698DF9F2-269D-4B36-A353-D71D6F0578D5}" type="presParOf" srcId="{39DA1CE0-7929-4750-B450-EDE9E3296CFB}" destId="{BCED6FC0-243D-4172-9C4A-6CF5A4DBB3DF}" srcOrd="2" destOrd="0" presId="urn:microsoft.com/office/officeart/2005/8/layout/orgChart1"/>
    <dgm:cxn modelId="{E378BDB2-4EE8-41A3-818F-76D77A06CF0A}" type="presParOf" srcId="{93DDCA66-D564-4B10-8927-F59828336855}" destId="{7492BE74-AC81-43D7-A332-F16C0F8AB1B7}" srcOrd="12" destOrd="0" presId="urn:microsoft.com/office/officeart/2005/8/layout/orgChart1"/>
    <dgm:cxn modelId="{4D3DF064-206E-4CBC-9D07-F9F5329216C9}" type="presParOf" srcId="{93DDCA66-D564-4B10-8927-F59828336855}" destId="{0F2F8C45-0D26-421A-B88E-6AD941D63EE9}" srcOrd="13" destOrd="0" presId="urn:microsoft.com/office/officeart/2005/8/layout/orgChart1"/>
    <dgm:cxn modelId="{73031973-F2D1-4BC4-B9D5-EE969E867B7F}" type="presParOf" srcId="{0F2F8C45-0D26-421A-B88E-6AD941D63EE9}" destId="{C3DFCBC5-18B9-40D9-A0EA-33525DE33054}" srcOrd="0" destOrd="0" presId="urn:microsoft.com/office/officeart/2005/8/layout/orgChart1"/>
    <dgm:cxn modelId="{7DB36019-E111-4011-BFD1-AD0BA7F8C8F5}" type="presParOf" srcId="{C3DFCBC5-18B9-40D9-A0EA-33525DE33054}" destId="{E04D8FD8-EAEA-4A3C-8533-66CEF38E71FB}" srcOrd="0" destOrd="0" presId="urn:microsoft.com/office/officeart/2005/8/layout/orgChart1"/>
    <dgm:cxn modelId="{F165494D-FB91-4C18-932D-AFEB7833B89C}" type="presParOf" srcId="{C3DFCBC5-18B9-40D9-A0EA-33525DE33054}" destId="{54D54653-5E6C-402B-B14F-3D36803E212D}" srcOrd="1" destOrd="0" presId="urn:microsoft.com/office/officeart/2005/8/layout/orgChart1"/>
    <dgm:cxn modelId="{56294CDD-52D5-4C66-AC66-0978ABDE03F9}" type="presParOf" srcId="{0F2F8C45-0D26-421A-B88E-6AD941D63EE9}" destId="{FA33DC45-9631-449E-9AC3-F97EAEC31277}" srcOrd="1" destOrd="0" presId="urn:microsoft.com/office/officeart/2005/8/layout/orgChart1"/>
    <dgm:cxn modelId="{B2103902-0576-41A1-8A5C-03AB12302B66}" type="presParOf" srcId="{0F2F8C45-0D26-421A-B88E-6AD941D63EE9}" destId="{F12FBBA6-0B61-4550-8EFB-4A859AF7B759}" srcOrd="2" destOrd="0" presId="urn:microsoft.com/office/officeart/2005/8/layout/orgChart1"/>
    <dgm:cxn modelId="{13B96DCB-C00C-41D8-BB2F-EBBF7F23A22C}" type="presParOf" srcId="{93DDCA66-D564-4B10-8927-F59828336855}" destId="{552CE6C4-E12E-4610-A22D-12B4E4C5851E}" srcOrd="14" destOrd="0" presId="urn:microsoft.com/office/officeart/2005/8/layout/orgChart1"/>
    <dgm:cxn modelId="{8095C54D-4DAD-4765-8A68-7EDCEC6F37A2}" type="presParOf" srcId="{93DDCA66-D564-4B10-8927-F59828336855}" destId="{F92E6663-81A0-4295-B076-11CAFD560789}" srcOrd="15" destOrd="0" presId="urn:microsoft.com/office/officeart/2005/8/layout/orgChart1"/>
    <dgm:cxn modelId="{4E21F8A5-8B15-4147-ACB9-52AAA3C97B8B}" type="presParOf" srcId="{F92E6663-81A0-4295-B076-11CAFD560789}" destId="{52E79939-32BC-4F8A-A47B-05C9047FDD48}" srcOrd="0" destOrd="0" presId="urn:microsoft.com/office/officeart/2005/8/layout/orgChart1"/>
    <dgm:cxn modelId="{165DD16C-A3B4-4829-A7FC-061B932F9D4C}" type="presParOf" srcId="{52E79939-32BC-4F8A-A47B-05C9047FDD48}" destId="{1DB56457-8ABB-4A0A-B2AD-B47312E43AE2}" srcOrd="0" destOrd="0" presId="urn:microsoft.com/office/officeart/2005/8/layout/orgChart1"/>
    <dgm:cxn modelId="{90558A1A-320C-4BD8-BDB5-DBE580942A3B}" type="presParOf" srcId="{52E79939-32BC-4F8A-A47B-05C9047FDD48}" destId="{E2E3BC26-AB94-42F9-8A92-6314BEFAFD55}" srcOrd="1" destOrd="0" presId="urn:microsoft.com/office/officeart/2005/8/layout/orgChart1"/>
    <dgm:cxn modelId="{29E822AE-A391-4204-AE7D-14EEA6F09901}" type="presParOf" srcId="{F92E6663-81A0-4295-B076-11CAFD560789}" destId="{FCCD750F-9ED6-4378-9C5C-7B137D8E8184}" srcOrd="1" destOrd="0" presId="urn:microsoft.com/office/officeart/2005/8/layout/orgChart1"/>
    <dgm:cxn modelId="{99DB90CA-A525-4477-8FF1-AB23AED83443}" type="presParOf" srcId="{F92E6663-81A0-4295-B076-11CAFD560789}" destId="{77E164C9-BA6D-448C-8817-9C1D323F36DE}" srcOrd="2" destOrd="0" presId="urn:microsoft.com/office/officeart/2005/8/layout/orgChart1"/>
    <dgm:cxn modelId="{8B600CC0-66A4-4F7E-AF14-1EAB1788F2D2}" type="presParOf" srcId="{93DDCA66-D564-4B10-8927-F59828336855}" destId="{58BEBBB2-FFC6-4BE8-AC16-1893DA8BB1D5}" srcOrd="16" destOrd="0" presId="urn:microsoft.com/office/officeart/2005/8/layout/orgChart1"/>
    <dgm:cxn modelId="{867C2634-C094-4BC7-9D28-6CEE560D16DD}" type="presParOf" srcId="{93DDCA66-D564-4B10-8927-F59828336855}" destId="{A568F2C4-086C-43B1-BD0B-3CB822260F7E}" srcOrd="17" destOrd="0" presId="urn:microsoft.com/office/officeart/2005/8/layout/orgChart1"/>
    <dgm:cxn modelId="{9B09B504-7EC9-4AB1-9F99-4874C9BF8434}" type="presParOf" srcId="{A568F2C4-086C-43B1-BD0B-3CB822260F7E}" destId="{BF5BA76E-EAF3-4900-80A9-69253C04703A}" srcOrd="0" destOrd="0" presId="urn:microsoft.com/office/officeart/2005/8/layout/orgChart1"/>
    <dgm:cxn modelId="{7D933B12-BBE6-42C0-8DC8-58BB8C0DBF97}" type="presParOf" srcId="{BF5BA76E-EAF3-4900-80A9-69253C04703A}" destId="{BE6FE304-AD30-4550-A2C9-FE451F338B0D}" srcOrd="0" destOrd="0" presId="urn:microsoft.com/office/officeart/2005/8/layout/orgChart1"/>
    <dgm:cxn modelId="{A6839B46-9142-41DD-931B-D09CD763FA89}" type="presParOf" srcId="{BF5BA76E-EAF3-4900-80A9-69253C04703A}" destId="{DCD782C5-F60B-45A8-B465-81B646CECB42}" srcOrd="1" destOrd="0" presId="urn:microsoft.com/office/officeart/2005/8/layout/orgChart1"/>
    <dgm:cxn modelId="{FE5BCBD9-E97F-4DDE-838C-7BACF8568086}" type="presParOf" srcId="{A568F2C4-086C-43B1-BD0B-3CB822260F7E}" destId="{B56C4C49-C9E6-429D-A64E-370C2C765AB3}" srcOrd="1" destOrd="0" presId="urn:microsoft.com/office/officeart/2005/8/layout/orgChart1"/>
    <dgm:cxn modelId="{3C308DB9-54AB-4195-A631-1FB7A879DBD2}" type="presParOf" srcId="{A568F2C4-086C-43B1-BD0B-3CB822260F7E}" destId="{7D858198-7746-4555-9C71-7E7FCC5A54D9}" srcOrd="2" destOrd="0" presId="urn:microsoft.com/office/officeart/2005/8/layout/orgChart1"/>
    <dgm:cxn modelId="{3F7CCD76-5098-45A1-B4DA-B5606261E8B2}" type="presParOf" srcId="{93DDCA66-D564-4B10-8927-F59828336855}" destId="{E2454188-BD1A-4692-B66F-35D0A08CB3FF}" srcOrd="18" destOrd="0" presId="urn:microsoft.com/office/officeart/2005/8/layout/orgChart1"/>
    <dgm:cxn modelId="{691E1E5E-A509-49BF-B312-4DD1880EDBF9}" type="presParOf" srcId="{93DDCA66-D564-4B10-8927-F59828336855}" destId="{BDE514DB-506F-4EAA-B089-57DBA994E243}" srcOrd="19" destOrd="0" presId="urn:microsoft.com/office/officeart/2005/8/layout/orgChart1"/>
    <dgm:cxn modelId="{B653159F-3E98-4D2D-B953-031F5ED61C7D}" type="presParOf" srcId="{BDE514DB-506F-4EAA-B089-57DBA994E243}" destId="{43066302-308C-43B5-B5E7-54A7D283D28D}" srcOrd="0" destOrd="0" presId="urn:microsoft.com/office/officeart/2005/8/layout/orgChart1"/>
    <dgm:cxn modelId="{40C7132F-5930-4D48-A4F7-3D871473E71F}" type="presParOf" srcId="{43066302-308C-43B5-B5E7-54A7D283D28D}" destId="{9484E4A4-6936-40EB-947F-206BF1672906}" srcOrd="0" destOrd="0" presId="urn:microsoft.com/office/officeart/2005/8/layout/orgChart1"/>
    <dgm:cxn modelId="{C0918389-0820-498D-8D6D-AA4016772B9C}" type="presParOf" srcId="{43066302-308C-43B5-B5E7-54A7D283D28D}" destId="{9915F23E-8C06-47D6-9705-F9BDE25760F1}" srcOrd="1" destOrd="0" presId="urn:microsoft.com/office/officeart/2005/8/layout/orgChart1"/>
    <dgm:cxn modelId="{CBBB8FF5-3947-4BB1-839D-9C711BCEC57E}" type="presParOf" srcId="{BDE514DB-506F-4EAA-B089-57DBA994E243}" destId="{28551ABE-25C5-4552-A3BB-02BFA96C4566}" srcOrd="1" destOrd="0" presId="urn:microsoft.com/office/officeart/2005/8/layout/orgChart1"/>
    <dgm:cxn modelId="{6243B9EF-980A-40DE-A2DD-3150AC20BB73}" type="presParOf" srcId="{BDE514DB-506F-4EAA-B089-57DBA994E243}" destId="{D8F78848-C970-4BF2-9B6C-30C93003D0CB}" srcOrd="2" destOrd="0" presId="urn:microsoft.com/office/officeart/2005/8/layout/orgChart1"/>
    <dgm:cxn modelId="{E300AEA3-D13B-4643-A5CC-C27903E86B42}" type="presParOf" srcId="{93DDCA66-D564-4B10-8927-F59828336855}" destId="{8DD8497E-8DC9-4C07-8260-0AD674F25025}" srcOrd="20" destOrd="0" presId="urn:microsoft.com/office/officeart/2005/8/layout/orgChart1"/>
    <dgm:cxn modelId="{3D5FB670-B651-4828-991A-DA2F01CC0B1D}" type="presParOf" srcId="{93DDCA66-D564-4B10-8927-F59828336855}" destId="{CFF1DB6C-F3E4-4C5F-9756-ED0CCDFA50D1}" srcOrd="21" destOrd="0" presId="urn:microsoft.com/office/officeart/2005/8/layout/orgChart1"/>
    <dgm:cxn modelId="{852983F7-ED8B-48D8-93EB-E8002782739A}" type="presParOf" srcId="{CFF1DB6C-F3E4-4C5F-9756-ED0CCDFA50D1}" destId="{00A1FD1E-9FCC-446D-9F6A-6A99AD2662E5}" srcOrd="0" destOrd="0" presId="urn:microsoft.com/office/officeart/2005/8/layout/orgChart1"/>
    <dgm:cxn modelId="{58E0A1BC-DECB-4111-A510-6548BC88D55C}" type="presParOf" srcId="{00A1FD1E-9FCC-446D-9F6A-6A99AD2662E5}" destId="{6562A258-65C4-4FCB-AB50-769401373C5B}" srcOrd="0" destOrd="0" presId="urn:microsoft.com/office/officeart/2005/8/layout/orgChart1"/>
    <dgm:cxn modelId="{E9ED2F61-F58F-4154-BDE4-0B8A97868BF9}" type="presParOf" srcId="{00A1FD1E-9FCC-446D-9F6A-6A99AD2662E5}" destId="{5CBE7D43-3621-4418-BEDD-0CD681B03DEF}" srcOrd="1" destOrd="0" presId="urn:microsoft.com/office/officeart/2005/8/layout/orgChart1"/>
    <dgm:cxn modelId="{5DD1C9FF-4433-45C8-94DC-AF7CB1FD9B2F}" type="presParOf" srcId="{CFF1DB6C-F3E4-4C5F-9756-ED0CCDFA50D1}" destId="{A5056A7B-6390-45CD-A7B0-FF0094EAA806}" srcOrd="1" destOrd="0" presId="urn:microsoft.com/office/officeart/2005/8/layout/orgChart1"/>
    <dgm:cxn modelId="{B13AC528-E360-4955-BA81-4FF587B15CDC}" type="presParOf" srcId="{CFF1DB6C-F3E4-4C5F-9756-ED0CCDFA50D1}" destId="{C62349E5-F2DC-48E4-B324-007A670695D8}" srcOrd="2" destOrd="0" presId="urn:microsoft.com/office/officeart/2005/8/layout/orgChart1"/>
    <dgm:cxn modelId="{28570924-96C0-47BC-8BCF-3200685B5CF4}" type="presParOf" srcId="{93DDCA66-D564-4B10-8927-F59828336855}" destId="{F7A55936-D68D-4E12-883E-2B7FF205D430}" srcOrd="22" destOrd="0" presId="urn:microsoft.com/office/officeart/2005/8/layout/orgChart1"/>
    <dgm:cxn modelId="{F4D96610-1780-4D74-9A27-CD50BEFE1D38}" type="presParOf" srcId="{93DDCA66-D564-4B10-8927-F59828336855}" destId="{F9E5F5BE-8759-45A8-BBB8-DBEA572279A1}" srcOrd="23" destOrd="0" presId="urn:microsoft.com/office/officeart/2005/8/layout/orgChart1"/>
    <dgm:cxn modelId="{C108F008-4B73-46A6-8CA9-7467AE4C2EEF}" type="presParOf" srcId="{F9E5F5BE-8759-45A8-BBB8-DBEA572279A1}" destId="{E724606C-B9FC-4810-8794-AA65E621373C}" srcOrd="0" destOrd="0" presId="urn:microsoft.com/office/officeart/2005/8/layout/orgChart1"/>
    <dgm:cxn modelId="{0AAD60E9-8104-4460-AA97-06A034BF182A}" type="presParOf" srcId="{E724606C-B9FC-4810-8794-AA65E621373C}" destId="{D246166D-D03F-4032-BB8D-A6207D014D26}" srcOrd="0" destOrd="0" presId="urn:microsoft.com/office/officeart/2005/8/layout/orgChart1"/>
    <dgm:cxn modelId="{82A9F1CD-24DA-4F3A-BAB2-3FF28ADF2BF7}" type="presParOf" srcId="{E724606C-B9FC-4810-8794-AA65E621373C}" destId="{5A10E415-F339-4CA6-9728-554488092337}" srcOrd="1" destOrd="0" presId="urn:microsoft.com/office/officeart/2005/8/layout/orgChart1"/>
    <dgm:cxn modelId="{06F4E709-7971-45C0-9F16-65FE52ADD8BC}" type="presParOf" srcId="{F9E5F5BE-8759-45A8-BBB8-DBEA572279A1}" destId="{DACDF0C8-A05A-41F2-8A44-DFD5AD35D6DD}" srcOrd="1" destOrd="0" presId="urn:microsoft.com/office/officeart/2005/8/layout/orgChart1"/>
    <dgm:cxn modelId="{30B79BC4-5C55-4D4A-91C4-9EA036B6324A}" type="presParOf" srcId="{F9E5F5BE-8759-45A8-BBB8-DBEA572279A1}" destId="{2109589F-D723-4858-878C-CD124BB18B7C}" srcOrd="2" destOrd="0" presId="urn:microsoft.com/office/officeart/2005/8/layout/orgChart1"/>
    <dgm:cxn modelId="{3E7F811B-6B2F-4443-AD1F-6AE2F0A60F03}" type="presParOf" srcId="{C8712A34-63EA-43BF-B50B-E73F667B2A3C}" destId="{12A50D1B-25BD-4867-93BD-B12A0E2F11C3}" srcOrd="2" destOrd="0" presId="urn:microsoft.com/office/officeart/2005/8/layout/orgChart1"/>
    <dgm:cxn modelId="{1D37D9D0-42B4-4B0D-9429-473F0647912B}" type="presParOf" srcId="{644CF989-0F20-40CB-9013-789192B6DE6F}" destId="{2E1CD2DA-B106-4A4E-8324-AF3107F2C079}" srcOrd="4" destOrd="0" presId="urn:microsoft.com/office/officeart/2005/8/layout/orgChart1"/>
    <dgm:cxn modelId="{9FB9976C-E568-4568-B49F-535E9831BF43}" type="presParOf" srcId="{644CF989-0F20-40CB-9013-789192B6DE6F}" destId="{2890EAE7-5B73-4070-B320-F25207D0D8A6}" srcOrd="5" destOrd="0" presId="urn:microsoft.com/office/officeart/2005/8/layout/orgChart1"/>
    <dgm:cxn modelId="{82053881-FCA0-4EF6-92DE-3D02894AE449}" type="presParOf" srcId="{2890EAE7-5B73-4070-B320-F25207D0D8A6}" destId="{7328308B-63D4-48D0-9DD1-4C7E602DB9CD}" srcOrd="0" destOrd="0" presId="urn:microsoft.com/office/officeart/2005/8/layout/orgChart1"/>
    <dgm:cxn modelId="{1E2ECC69-B8BC-4A95-B4BE-2044702E29A4}" type="presParOf" srcId="{7328308B-63D4-48D0-9DD1-4C7E602DB9CD}" destId="{2612E0B3-DFF7-401B-A366-8F5A26C4B68E}" srcOrd="0" destOrd="0" presId="urn:microsoft.com/office/officeart/2005/8/layout/orgChart1"/>
    <dgm:cxn modelId="{C1F15EB5-3DFF-42A0-8109-8732D0E38DB8}" type="presParOf" srcId="{7328308B-63D4-48D0-9DD1-4C7E602DB9CD}" destId="{9D85B822-09BA-4EC3-A0A0-D4B41938A2FB}" srcOrd="1" destOrd="0" presId="urn:microsoft.com/office/officeart/2005/8/layout/orgChart1"/>
    <dgm:cxn modelId="{2CAD03C4-5507-41DB-9F2B-417771B2F3A2}" type="presParOf" srcId="{2890EAE7-5B73-4070-B320-F25207D0D8A6}" destId="{E7ED6439-DC09-470D-B85F-89DBF26D89A8}" srcOrd="1" destOrd="0" presId="urn:microsoft.com/office/officeart/2005/8/layout/orgChart1"/>
    <dgm:cxn modelId="{4738A69C-5BE4-4487-AA70-F0EFD3A37799}" type="presParOf" srcId="{E7ED6439-DC09-470D-B85F-89DBF26D89A8}" destId="{8D4EC9A2-A2EE-4059-BEF1-38EBFBA4E1A6}" srcOrd="0" destOrd="0" presId="urn:microsoft.com/office/officeart/2005/8/layout/orgChart1"/>
    <dgm:cxn modelId="{5142EC9F-26FC-4618-B2A9-5BDDD16CD293}" type="presParOf" srcId="{E7ED6439-DC09-470D-B85F-89DBF26D89A8}" destId="{B6E6135F-20B9-40BA-9A13-A9F2AD420C97}" srcOrd="1" destOrd="0" presId="urn:microsoft.com/office/officeart/2005/8/layout/orgChart1"/>
    <dgm:cxn modelId="{0C734CB1-F8B7-4663-87B5-32B3637E7B43}" type="presParOf" srcId="{B6E6135F-20B9-40BA-9A13-A9F2AD420C97}" destId="{25747D6A-A936-4264-B5F0-1519FB938427}" srcOrd="0" destOrd="0" presId="urn:microsoft.com/office/officeart/2005/8/layout/orgChart1"/>
    <dgm:cxn modelId="{40EAF01D-9B4C-4039-9A91-4A8A624A0977}" type="presParOf" srcId="{25747D6A-A936-4264-B5F0-1519FB938427}" destId="{47001C0E-19DB-4EE3-B73A-00992CDBD533}" srcOrd="0" destOrd="0" presId="urn:microsoft.com/office/officeart/2005/8/layout/orgChart1"/>
    <dgm:cxn modelId="{8AF99529-194A-46ED-976A-C1985A8846A8}" type="presParOf" srcId="{25747D6A-A936-4264-B5F0-1519FB938427}" destId="{72438255-9F2C-438E-8506-DB417F5420BA}" srcOrd="1" destOrd="0" presId="urn:microsoft.com/office/officeart/2005/8/layout/orgChart1"/>
    <dgm:cxn modelId="{178D56B1-054D-4DB8-9428-94E34197B274}" type="presParOf" srcId="{B6E6135F-20B9-40BA-9A13-A9F2AD420C97}" destId="{66B95AAC-FD87-4878-A654-2137CC7C1C3A}" srcOrd="1" destOrd="0" presId="urn:microsoft.com/office/officeart/2005/8/layout/orgChart1"/>
    <dgm:cxn modelId="{7A16CFBE-5804-4A47-9AE8-A5E37A240386}" type="presParOf" srcId="{B6E6135F-20B9-40BA-9A13-A9F2AD420C97}" destId="{DEC84817-FB48-4955-8B5A-1CF2B18B091E}" srcOrd="2" destOrd="0" presId="urn:microsoft.com/office/officeart/2005/8/layout/orgChart1"/>
    <dgm:cxn modelId="{F8190FE4-3548-49D1-8B74-5C743EBBA3F4}" type="presParOf" srcId="{E7ED6439-DC09-470D-B85F-89DBF26D89A8}" destId="{41236F3A-70DE-4B7E-8620-13591F1629DD}" srcOrd="2" destOrd="0" presId="urn:microsoft.com/office/officeart/2005/8/layout/orgChart1"/>
    <dgm:cxn modelId="{839104B1-5888-4E45-B27D-FA9C963807A0}" type="presParOf" srcId="{E7ED6439-DC09-470D-B85F-89DBF26D89A8}" destId="{9547DBE3-7A0B-446A-B3AD-1FE34EA32BE1}" srcOrd="3" destOrd="0" presId="urn:microsoft.com/office/officeart/2005/8/layout/orgChart1"/>
    <dgm:cxn modelId="{272BFF38-C913-4F66-AF91-6053C9B2ED78}" type="presParOf" srcId="{9547DBE3-7A0B-446A-B3AD-1FE34EA32BE1}" destId="{79D2BD8D-6D58-4A96-969D-C2938A157463}" srcOrd="0" destOrd="0" presId="urn:microsoft.com/office/officeart/2005/8/layout/orgChart1"/>
    <dgm:cxn modelId="{EEDAC4BF-BF52-44B8-AAB6-B777D514E5C1}" type="presParOf" srcId="{79D2BD8D-6D58-4A96-969D-C2938A157463}" destId="{760D45E0-B484-475E-A6BD-13238B4725EE}" srcOrd="0" destOrd="0" presId="urn:microsoft.com/office/officeart/2005/8/layout/orgChart1"/>
    <dgm:cxn modelId="{9260ECE1-A382-41B5-8DD8-32886ED3EFF4}" type="presParOf" srcId="{79D2BD8D-6D58-4A96-969D-C2938A157463}" destId="{7E885CB5-B4A3-4A58-8F86-A818556DF894}" srcOrd="1" destOrd="0" presId="urn:microsoft.com/office/officeart/2005/8/layout/orgChart1"/>
    <dgm:cxn modelId="{C2C4AC46-AB2C-4BD6-B71B-47A93584EBC2}" type="presParOf" srcId="{9547DBE3-7A0B-446A-B3AD-1FE34EA32BE1}" destId="{6882A02D-FE68-41E8-886B-A674F7AB8106}" srcOrd="1" destOrd="0" presId="urn:microsoft.com/office/officeart/2005/8/layout/orgChart1"/>
    <dgm:cxn modelId="{EF8841EB-0E23-4B32-8E73-6E452A4FB519}" type="presParOf" srcId="{9547DBE3-7A0B-446A-B3AD-1FE34EA32BE1}" destId="{6D7C8F00-1BEA-4A0C-9332-15714553E126}" srcOrd="2" destOrd="0" presId="urn:microsoft.com/office/officeart/2005/8/layout/orgChart1"/>
    <dgm:cxn modelId="{1D647A41-5D07-4C51-AC33-9781860606AA}" type="presParOf" srcId="{E7ED6439-DC09-470D-B85F-89DBF26D89A8}" destId="{6E613080-4DA9-4F4F-B79B-44DED9E27514}" srcOrd="4" destOrd="0" presId="urn:microsoft.com/office/officeart/2005/8/layout/orgChart1"/>
    <dgm:cxn modelId="{495B6B99-B8FC-458A-BEF7-6EA23539E0DB}" type="presParOf" srcId="{E7ED6439-DC09-470D-B85F-89DBF26D89A8}" destId="{E13B4A24-0FE0-4CC2-9471-D8D2DA29C20B}" srcOrd="5" destOrd="0" presId="urn:microsoft.com/office/officeart/2005/8/layout/orgChart1"/>
    <dgm:cxn modelId="{DEF51455-0137-454F-9387-36FE5F2490EB}" type="presParOf" srcId="{E13B4A24-0FE0-4CC2-9471-D8D2DA29C20B}" destId="{AD135BC4-CD13-432A-8336-2B32830DFF9A}" srcOrd="0" destOrd="0" presId="urn:microsoft.com/office/officeart/2005/8/layout/orgChart1"/>
    <dgm:cxn modelId="{72CE6A81-43D0-4938-83AE-38705CCD0D2D}" type="presParOf" srcId="{AD135BC4-CD13-432A-8336-2B32830DFF9A}" destId="{D6F06289-6DC9-4BBB-87F1-3FF931A5A5C2}" srcOrd="0" destOrd="0" presId="urn:microsoft.com/office/officeart/2005/8/layout/orgChart1"/>
    <dgm:cxn modelId="{90E6CA66-40C4-40ED-88F2-70BA1AA1B7A0}" type="presParOf" srcId="{AD135BC4-CD13-432A-8336-2B32830DFF9A}" destId="{ABE7AA73-5220-4081-AD8C-E30C555A2DD9}" srcOrd="1" destOrd="0" presId="urn:microsoft.com/office/officeart/2005/8/layout/orgChart1"/>
    <dgm:cxn modelId="{1631AE29-57D4-4DFC-8BE7-7AF8093658D9}" type="presParOf" srcId="{E13B4A24-0FE0-4CC2-9471-D8D2DA29C20B}" destId="{C2AB4C09-7BF8-4766-91AD-F16E05287032}" srcOrd="1" destOrd="0" presId="urn:microsoft.com/office/officeart/2005/8/layout/orgChart1"/>
    <dgm:cxn modelId="{93F56491-B2D4-42F9-8DA1-8C8D5EBC11A0}" type="presParOf" srcId="{E13B4A24-0FE0-4CC2-9471-D8D2DA29C20B}" destId="{D4301BAD-DE55-495F-86BD-D8CFF648F318}" srcOrd="2" destOrd="0" presId="urn:microsoft.com/office/officeart/2005/8/layout/orgChart1"/>
    <dgm:cxn modelId="{664CCE1F-E4CA-4F1C-A908-5B5D7DF31DF5}" type="presParOf" srcId="{E7ED6439-DC09-470D-B85F-89DBF26D89A8}" destId="{6EB7DB36-42C0-4AF6-8291-DCC5BD9EDDD5}" srcOrd="6" destOrd="0" presId="urn:microsoft.com/office/officeart/2005/8/layout/orgChart1"/>
    <dgm:cxn modelId="{E3A7910B-451F-42DA-8F44-E059ADDACF81}" type="presParOf" srcId="{E7ED6439-DC09-470D-B85F-89DBF26D89A8}" destId="{7AEED593-F9F6-426F-A6EB-DDE4E7E22CA8}" srcOrd="7" destOrd="0" presId="urn:microsoft.com/office/officeart/2005/8/layout/orgChart1"/>
    <dgm:cxn modelId="{45C3676F-6FA8-487C-A4D0-91DCB79386D2}" type="presParOf" srcId="{7AEED593-F9F6-426F-A6EB-DDE4E7E22CA8}" destId="{AB067E96-2BCF-4FE9-AFD0-852BE6656794}" srcOrd="0" destOrd="0" presId="urn:microsoft.com/office/officeart/2005/8/layout/orgChart1"/>
    <dgm:cxn modelId="{5E273929-0D5F-4990-975C-CD4406F33B93}" type="presParOf" srcId="{AB067E96-2BCF-4FE9-AFD0-852BE6656794}" destId="{10A4C1B9-9177-48DA-985D-AA518114723E}" srcOrd="0" destOrd="0" presId="urn:microsoft.com/office/officeart/2005/8/layout/orgChart1"/>
    <dgm:cxn modelId="{A6524178-DD5E-453E-858B-8C5595414D85}" type="presParOf" srcId="{AB067E96-2BCF-4FE9-AFD0-852BE6656794}" destId="{D21D3376-B450-46EC-B89E-9FF35F3D54E1}" srcOrd="1" destOrd="0" presId="urn:microsoft.com/office/officeart/2005/8/layout/orgChart1"/>
    <dgm:cxn modelId="{7C55CF74-C69C-4B84-A894-AF17B9503D54}" type="presParOf" srcId="{7AEED593-F9F6-426F-A6EB-DDE4E7E22CA8}" destId="{17EAA165-2B47-4E32-A223-903B0842F394}" srcOrd="1" destOrd="0" presId="urn:microsoft.com/office/officeart/2005/8/layout/orgChart1"/>
    <dgm:cxn modelId="{3271575A-B8D3-4922-8B4C-1C1C82D199DB}" type="presParOf" srcId="{7AEED593-F9F6-426F-A6EB-DDE4E7E22CA8}" destId="{A9244EB3-402E-4FB0-B1F5-DE43341AAF8A}" srcOrd="2" destOrd="0" presId="urn:microsoft.com/office/officeart/2005/8/layout/orgChart1"/>
    <dgm:cxn modelId="{838E5DDD-A76C-4628-8C5A-74A4AE18C330}" type="presParOf" srcId="{E7ED6439-DC09-470D-B85F-89DBF26D89A8}" destId="{F84D1DD2-8DDD-4920-A109-2A7B8F0184EA}" srcOrd="8" destOrd="0" presId="urn:microsoft.com/office/officeart/2005/8/layout/orgChart1"/>
    <dgm:cxn modelId="{3E68C633-E36E-4E1E-AC5D-DEBAEC1E4667}" type="presParOf" srcId="{E7ED6439-DC09-470D-B85F-89DBF26D89A8}" destId="{022E83F2-2DB2-4C0F-AB1E-541461888FED}" srcOrd="9" destOrd="0" presId="urn:microsoft.com/office/officeart/2005/8/layout/orgChart1"/>
    <dgm:cxn modelId="{F13CEBB9-EA19-40CE-B8AF-A92CBF14390A}" type="presParOf" srcId="{022E83F2-2DB2-4C0F-AB1E-541461888FED}" destId="{7BB08F82-8A64-415D-BC9C-F3B7BDE2A394}" srcOrd="0" destOrd="0" presId="urn:microsoft.com/office/officeart/2005/8/layout/orgChart1"/>
    <dgm:cxn modelId="{929ECDAB-503E-4F3D-8083-C34F7B2B5743}" type="presParOf" srcId="{7BB08F82-8A64-415D-BC9C-F3B7BDE2A394}" destId="{3118B59F-EB9A-4437-9590-85FB04442441}" srcOrd="0" destOrd="0" presId="urn:microsoft.com/office/officeart/2005/8/layout/orgChart1"/>
    <dgm:cxn modelId="{E42B3F6F-7CCD-4774-95F2-DEB2F9BFDD6E}" type="presParOf" srcId="{7BB08F82-8A64-415D-BC9C-F3B7BDE2A394}" destId="{108E4511-3EB4-461B-A512-4823F1A213C9}" srcOrd="1" destOrd="0" presId="urn:microsoft.com/office/officeart/2005/8/layout/orgChart1"/>
    <dgm:cxn modelId="{F300C2DD-2B06-421D-8E68-6E7DBC39BA36}" type="presParOf" srcId="{022E83F2-2DB2-4C0F-AB1E-541461888FED}" destId="{A771C86D-1D59-490D-B18D-A8897C43803D}" srcOrd="1" destOrd="0" presId="urn:microsoft.com/office/officeart/2005/8/layout/orgChart1"/>
    <dgm:cxn modelId="{BA37AA25-2759-4126-AD47-5FF01EE4C5F8}" type="presParOf" srcId="{022E83F2-2DB2-4C0F-AB1E-541461888FED}" destId="{ECFCD0FB-66CB-4F45-A508-5E157F3A1DD3}" srcOrd="2" destOrd="0" presId="urn:microsoft.com/office/officeart/2005/8/layout/orgChart1"/>
    <dgm:cxn modelId="{D9A37446-C1E6-4A4E-807E-EB8EF86EE1F0}" type="presParOf" srcId="{E7ED6439-DC09-470D-B85F-89DBF26D89A8}" destId="{4C7EE7FF-72F8-4099-8B1B-077FE567F706}" srcOrd="10" destOrd="0" presId="urn:microsoft.com/office/officeart/2005/8/layout/orgChart1"/>
    <dgm:cxn modelId="{7DD8AD3F-B0B9-4CFB-95BF-BFB419926FEA}" type="presParOf" srcId="{E7ED6439-DC09-470D-B85F-89DBF26D89A8}" destId="{9E6A8C9A-8C3A-468B-AE81-A199F2A4BA0E}" srcOrd="11" destOrd="0" presId="urn:microsoft.com/office/officeart/2005/8/layout/orgChart1"/>
    <dgm:cxn modelId="{B6A46A47-D8FB-4037-B186-CE212C16E1FF}" type="presParOf" srcId="{9E6A8C9A-8C3A-468B-AE81-A199F2A4BA0E}" destId="{1F84D15B-30A0-4EA0-B2A0-D5D39458C054}" srcOrd="0" destOrd="0" presId="urn:microsoft.com/office/officeart/2005/8/layout/orgChart1"/>
    <dgm:cxn modelId="{9FB44385-26CB-4AD4-85DA-2246824D0B9E}" type="presParOf" srcId="{1F84D15B-30A0-4EA0-B2A0-D5D39458C054}" destId="{6AB83919-F881-4CAA-9EDB-EEA09B919789}" srcOrd="0" destOrd="0" presId="urn:microsoft.com/office/officeart/2005/8/layout/orgChart1"/>
    <dgm:cxn modelId="{EAD55616-7841-4E2F-ACE3-21BE621AF10E}" type="presParOf" srcId="{1F84D15B-30A0-4EA0-B2A0-D5D39458C054}" destId="{EA18F55D-396B-48BC-B764-4A186504B8FC}" srcOrd="1" destOrd="0" presId="urn:microsoft.com/office/officeart/2005/8/layout/orgChart1"/>
    <dgm:cxn modelId="{E390C7A3-209E-468C-84F3-0F0DA95A631A}" type="presParOf" srcId="{9E6A8C9A-8C3A-468B-AE81-A199F2A4BA0E}" destId="{CA38D8FE-38BC-486D-B765-ADA22D7D1C8C}" srcOrd="1" destOrd="0" presId="urn:microsoft.com/office/officeart/2005/8/layout/orgChart1"/>
    <dgm:cxn modelId="{ABC3BBA6-24F1-4F88-8C44-C5F2F24639D5}" type="presParOf" srcId="{9E6A8C9A-8C3A-468B-AE81-A199F2A4BA0E}" destId="{789FDFB9-957F-42B4-A89D-B6A41FA5F386}" srcOrd="2" destOrd="0" presId="urn:microsoft.com/office/officeart/2005/8/layout/orgChart1"/>
    <dgm:cxn modelId="{0770E28A-816E-4037-AFFE-5D9E8EFEEB28}" type="presParOf" srcId="{2890EAE7-5B73-4070-B320-F25207D0D8A6}" destId="{E4ACEFF0-08C6-4FF5-827B-5EDA2448076B}" srcOrd="2" destOrd="0" presId="urn:microsoft.com/office/officeart/2005/8/layout/orgChart1"/>
    <dgm:cxn modelId="{2B7312E1-FCC2-4B5B-8A00-43183A0D05E0}" type="presParOf" srcId="{F939FCD3-EB5A-4849-A3CB-8062C1FDBA06}" destId="{D07DBF29-B1B3-477D-A6DC-B7925EFDD601}" srcOrd="2" destOrd="0" presId="urn:microsoft.com/office/officeart/2005/8/layout/orgChart1"/>
    <dgm:cxn modelId="{8E28356A-9EE5-44B8-BBD1-026BAF5E1AC4}" type="presParOf" srcId="{D07DBF29-B1B3-477D-A6DC-B7925EFDD601}" destId="{04C370B2-0CE1-47DF-9804-29C23791490A}" srcOrd="0" destOrd="0" presId="urn:microsoft.com/office/officeart/2005/8/layout/orgChart1"/>
    <dgm:cxn modelId="{3D9DB48A-3488-46CE-A4D6-571A5B517ACD}" type="presParOf" srcId="{D07DBF29-B1B3-477D-A6DC-B7925EFDD601}" destId="{DFA5A476-9B39-419E-B58F-4B9C7D886ADA}" srcOrd="1" destOrd="0" presId="urn:microsoft.com/office/officeart/2005/8/layout/orgChart1"/>
    <dgm:cxn modelId="{4BFFB2DD-7584-4795-97EF-FCBC94100E10}" type="presParOf" srcId="{DFA5A476-9B39-419E-B58F-4B9C7D886ADA}" destId="{710DA07B-0883-4885-BCE2-B071F9523105}" srcOrd="0" destOrd="0" presId="urn:microsoft.com/office/officeart/2005/8/layout/orgChart1"/>
    <dgm:cxn modelId="{FC1BFE02-1ED9-427B-9BE1-03FA08D8F045}" type="presParOf" srcId="{710DA07B-0883-4885-BCE2-B071F9523105}" destId="{7366B663-32D9-4B12-A5B9-3634F594D0E6}" srcOrd="0" destOrd="0" presId="urn:microsoft.com/office/officeart/2005/8/layout/orgChart1"/>
    <dgm:cxn modelId="{299C7311-AE92-4219-AC21-7A2FE11C80DB}" type="presParOf" srcId="{710DA07B-0883-4885-BCE2-B071F9523105}" destId="{0CACF022-B6FC-4F80-9E59-C5AD0B6DC4E1}" srcOrd="1" destOrd="0" presId="urn:microsoft.com/office/officeart/2005/8/layout/orgChart1"/>
    <dgm:cxn modelId="{70CA6001-442B-4270-950D-388F12F7DF3B}" type="presParOf" srcId="{DFA5A476-9B39-419E-B58F-4B9C7D886ADA}" destId="{FCDBEB91-7BD3-4B09-A533-B5DD20CEA4BD}" srcOrd="1" destOrd="0" presId="urn:microsoft.com/office/officeart/2005/8/layout/orgChart1"/>
    <dgm:cxn modelId="{760DAE3C-F72D-410A-95A7-BA971772C868}" type="presParOf" srcId="{DFA5A476-9B39-419E-B58F-4B9C7D886ADA}" destId="{1C43D851-3F3E-4277-9D56-CB9FA9BFCD2A}" srcOrd="2" destOrd="0" presId="urn:microsoft.com/office/officeart/2005/8/layout/orgChart1"/>
    <dgm:cxn modelId="{D37615AB-A155-4D3E-90AB-CDBEC4E5959B}" type="presParOf" srcId="{D07DBF29-B1B3-477D-A6DC-B7925EFDD601}" destId="{1CBD2B6D-E69A-48F2-8D51-9608FFDF7D4E}" srcOrd="2" destOrd="0" presId="urn:microsoft.com/office/officeart/2005/8/layout/orgChart1"/>
    <dgm:cxn modelId="{D6CF07D6-B287-4BBB-9A7A-DAA7BD92992A}" type="presParOf" srcId="{D07DBF29-B1B3-477D-A6DC-B7925EFDD601}" destId="{53C33EDB-1E6E-4243-85B1-C6405D88A16C}" srcOrd="3" destOrd="0" presId="urn:microsoft.com/office/officeart/2005/8/layout/orgChart1"/>
    <dgm:cxn modelId="{A82DBD00-7D33-4F46-B76E-540D4A06C655}" type="presParOf" srcId="{53C33EDB-1E6E-4243-85B1-C6405D88A16C}" destId="{DC48E737-8055-4EFA-AD33-205A009917EB}" srcOrd="0" destOrd="0" presId="urn:microsoft.com/office/officeart/2005/8/layout/orgChart1"/>
    <dgm:cxn modelId="{1C303C4C-03BB-4479-965A-752162C1E693}" type="presParOf" srcId="{DC48E737-8055-4EFA-AD33-205A009917EB}" destId="{3608DFE1-AF5F-4B68-BA31-7F5C23BC0551}" srcOrd="0" destOrd="0" presId="urn:microsoft.com/office/officeart/2005/8/layout/orgChart1"/>
    <dgm:cxn modelId="{43113D50-1FA4-4B5C-852C-173BCFDF44EE}" type="presParOf" srcId="{DC48E737-8055-4EFA-AD33-205A009917EB}" destId="{BBD5A897-EE42-4E34-8616-0E209854B9F3}" srcOrd="1" destOrd="0" presId="urn:microsoft.com/office/officeart/2005/8/layout/orgChart1"/>
    <dgm:cxn modelId="{60BFF3CF-D59E-4E10-9146-079C567C9782}" type="presParOf" srcId="{53C33EDB-1E6E-4243-85B1-C6405D88A16C}" destId="{49AC8AA3-F96B-4E75-8760-49432F884BF8}" srcOrd="1" destOrd="0" presId="urn:microsoft.com/office/officeart/2005/8/layout/orgChart1"/>
    <dgm:cxn modelId="{5711F107-4752-407E-AF05-C3B280205F54}" type="presParOf" srcId="{53C33EDB-1E6E-4243-85B1-C6405D88A16C}" destId="{1F50C0A3-AD5E-4BDE-9B7C-1B2D977664E8}" srcOrd="2" destOrd="0" presId="urn:microsoft.com/office/officeart/2005/8/layout/orgChart1"/>
    <dgm:cxn modelId="{72C38439-97D1-4FB4-A90B-014ED0BC427D}" type="presParOf" srcId="{D07DBF29-B1B3-477D-A6DC-B7925EFDD601}" destId="{C0059108-BACA-4971-9BDC-5DAE7804B654}" srcOrd="4" destOrd="0" presId="urn:microsoft.com/office/officeart/2005/8/layout/orgChart1"/>
    <dgm:cxn modelId="{BF7E97DC-D787-4BD9-A97F-E654C56EC2C1}" type="presParOf" srcId="{D07DBF29-B1B3-477D-A6DC-B7925EFDD601}" destId="{7DA9681A-B4A6-4417-8A7C-5FE8D13BD86A}" srcOrd="5" destOrd="0" presId="urn:microsoft.com/office/officeart/2005/8/layout/orgChart1"/>
    <dgm:cxn modelId="{C0359668-1277-42C9-B7F0-5CDF8C4E5945}" type="presParOf" srcId="{7DA9681A-B4A6-4417-8A7C-5FE8D13BD86A}" destId="{FC12029A-1EC9-4F68-843D-4B45F36AA74B}" srcOrd="0" destOrd="0" presId="urn:microsoft.com/office/officeart/2005/8/layout/orgChart1"/>
    <dgm:cxn modelId="{1734315D-FC55-430C-8DAE-1A148D0FD076}" type="presParOf" srcId="{FC12029A-1EC9-4F68-843D-4B45F36AA74B}" destId="{2557BDDB-7D05-4ADC-AFB1-AD5833174DF7}" srcOrd="0" destOrd="0" presId="urn:microsoft.com/office/officeart/2005/8/layout/orgChart1"/>
    <dgm:cxn modelId="{E67861B5-C722-430D-B804-F16214B8A2AB}" type="presParOf" srcId="{FC12029A-1EC9-4F68-843D-4B45F36AA74B}" destId="{C6601F63-84AB-4B13-B2EA-3AF5BDD90496}" srcOrd="1" destOrd="0" presId="urn:microsoft.com/office/officeart/2005/8/layout/orgChart1"/>
    <dgm:cxn modelId="{E7217623-F51E-4FAA-B964-54CFF6D27057}" type="presParOf" srcId="{7DA9681A-B4A6-4417-8A7C-5FE8D13BD86A}" destId="{CE47D2F1-4B1F-404A-B47A-4D3B97D5FEEC}" srcOrd="1" destOrd="0" presId="urn:microsoft.com/office/officeart/2005/8/layout/orgChart1"/>
    <dgm:cxn modelId="{14CAAF2E-DDAB-4817-8B8E-245AB8FA0CDB}" type="presParOf" srcId="{7DA9681A-B4A6-4417-8A7C-5FE8D13BD86A}" destId="{4538C73E-EF41-40C6-8DF1-C5DD536172C6}" srcOrd="2" destOrd="0" presId="urn:microsoft.com/office/officeart/2005/8/layout/orgChart1"/>
    <dgm:cxn modelId="{9A2C3716-0D9C-4947-879D-D2BFE1179A01}" type="presParOf" srcId="{D07DBF29-B1B3-477D-A6DC-B7925EFDD601}" destId="{BFD4F3B5-D281-47EA-80E5-B67CE9DB92C3}" srcOrd="6" destOrd="0" presId="urn:microsoft.com/office/officeart/2005/8/layout/orgChart1"/>
    <dgm:cxn modelId="{4C51DC60-7A3B-43BC-A510-8C5A04912123}" type="presParOf" srcId="{D07DBF29-B1B3-477D-A6DC-B7925EFDD601}" destId="{FE296B7B-CBFB-4CA2-8A3D-13697E2C74A1}" srcOrd="7" destOrd="0" presId="urn:microsoft.com/office/officeart/2005/8/layout/orgChart1"/>
    <dgm:cxn modelId="{4EFD42A4-0FC8-45D9-A13F-464BEE427942}" type="presParOf" srcId="{FE296B7B-CBFB-4CA2-8A3D-13697E2C74A1}" destId="{918F90BE-9302-48CE-A795-587C27FF1E1F}" srcOrd="0" destOrd="0" presId="urn:microsoft.com/office/officeart/2005/8/layout/orgChart1"/>
    <dgm:cxn modelId="{4C75FA6E-6144-4B88-8831-541466367AEE}" type="presParOf" srcId="{918F90BE-9302-48CE-A795-587C27FF1E1F}" destId="{2B877463-91EB-4C9E-A536-7056E3E96DFD}" srcOrd="0" destOrd="0" presId="urn:microsoft.com/office/officeart/2005/8/layout/orgChart1"/>
    <dgm:cxn modelId="{FB2632AA-9D8D-4D1E-995C-CA45CF2FE4F4}" type="presParOf" srcId="{918F90BE-9302-48CE-A795-587C27FF1E1F}" destId="{1D028CD5-52BC-400E-8FAC-F8C8D9E1A9C5}" srcOrd="1" destOrd="0" presId="urn:microsoft.com/office/officeart/2005/8/layout/orgChart1"/>
    <dgm:cxn modelId="{BDB65C94-1707-4CCD-ACB2-F3D5B6625CDD}" type="presParOf" srcId="{FE296B7B-CBFB-4CA2-8A3D-13697E2C74A1}" destId="{D67DA84B-8EA9-4D91-B94D-3B4406B6980B}" srcOrd="1" destOrd="0" presId="urn:microsoft.com/office/officeart/2005/8/layout/orgChart1"/>
    <dgm:cxn modelId="{63D40BD3-C2E6-4514-93A7-6FFF993F4DDF}" type="presParOf" srcId="{FE296B7B-CBFB-4CA2-8A3D-13697E2C74A1}" destId="{80937B78-F125-4780-923D-75DF31600E9F}" srcOrd="2" destOrd="0" presId="urn:microsoft.com/office/officeart/2005/8/layout/orgChart1"/>
  </dgm:cxnLst>
  <dgm:bg>
    <a:noFill/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FD4F3B5-D281-47EA-80E5-B67CE9DB92C3}">
      <dsp:nvSpPr>
        <dsp:cNvPr id="0" name=""/>
        <dsp:cNvSpPr/>
      </dsp:nvSpPr>
      <dsp:spPr>
        <a:xfrm>
          <a:off x="3370684" y="863612"/>
          <a:ext cx="222565" cy="14579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7977"/>
              </a:lnTo>
              <a:lnTo>
                <a:pt x="222565" y="14579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059108-BACA-4971-9BDC-5DAE7804B654}">
      <dsp:nvSpPr>
        <dsp:cNvPr id="0" name=""/>
        <dsp:cNvSpPr/>
      </dsp:nvSpPr>
      <dsp:spPr>
        <a:xfrm>
          <a:off x="3239576" y="863612"/>
          <a:ext cx="131107" cy="1457977"/>
        </a:xfrm>
        <a:custGeom>
          <a:avLst/>
          <a:gdLst/>
          <a:ahLst/>
          <a:cxnLst/>
          <a:rect l="0" t="0" r="0" b="0"/>
          <a:pathLst>
            <a:path>
              <a:moveTo>
                <a:pt x="131107" y="0"/>
              </a:moveTo>
              <a:lnTo>
                <a:pt x="131107" y="1457977"/>
              </a:lnTo>
              <a:lnTo>
                <a:pt x="0" y="14579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BD2B6D-E69A-48F2-8D51-9608FFDF7D4E}">
      <dsp:nvSpPr>
        <dsp:cNvPr id="0" name=""/>
        <dsp:cNvSpPr/>
      </dsp:nvSpPr>
      <dsp:spPr>
        <a:xfrm>
          <a:off x="3370684" y="863612"/>
          <a:ext cx="210398" cy="5742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4263"/>
              </a:lnTo>
              <a:lnTo>
                <a:pt x="210398" y="57426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C370B2-0CE1-47DF-9804-29C23791490A}">
      <dsp:nvSpPr>
        <dsp:cNvPr id="0" name=""/>
        <dsp:cNvSpPr/>
      </dsp:nvSpPr>
      <dsp:spPr>
        <a:xfrm>
          <a:off x="3239993" y="863612"/>
          <a:ext cx="130690" cy="574263"/>
        </a:xfrm>
        <a:custGeom>
          <a:avLst/>
          <a:gdLst/>
          <a:ahLst/>
          <a:cxnLst/>
          <a:rect l="0" t="0" r="0" b="0"/>
          <a:pathLst>
            <a:path>
              <a:moveTo>
                <a:pt x="130690" y="0"/>
              </a:moveTo>
              <a:lnTo>
                <a:pt x="130690" y="574263"/>
              </a:lnTo>
              <a:lnTo>
                <a:pt x="0" y="57426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7EE7FF-72F8-4099-8B1B-077FE567F706}">
      <dsp:nvSpPr>
        <dsp:cNvPr id="0" name=""/>
        <dsp:cNvSpPr/>
      </dsp:nvSpPr>
      <dsp:spPr>
        <a:xfrm>
          <a:off x="4843014" y="3561229"/>
          <a:ext cx="164408" cy="49463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46359"/>
              </a:lnTo>
              <a:lnTo>
                <a:pt x="164408" y="494635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4D1DD2-8DDD-4920-A109-2A7B8F0184EA}">
      <dsp:nvSpPr>
        <dsp:cNvPr id="0" name=""/>
        <dsp:cNvSpPr/>
      </dsp:nvSpPr>
      <dsp:spPr>
        <a:xfrm>
          <a:off x="4843014" y="3561229"/>
          <a:ext cx="164408" cy="40626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62645"/>
              </a:lnTo>
              <a:lnTo>
                <a:pt x="164408" y="406264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B7DB36-42C0-4AF6-8291-DCC5BD9EDDD5}">
      <dsp:nvSpPr>
        <dsp:cNvPr id="0" name=""/>
        <dsp:cNvSpPr/>
      </dsp:nvSpPr>
      <dsp:spPr>
        <a:xfrm>
          <a:off x="4843014" y="3561229"/>
          <a:ext cx="164408" cy="31789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78931"/>
              </a:lnTo>
              <a:lnTo>
                <a:pt x="164408" y="317893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613080-4DA9-4F4F-B79B-44DED9E27514}">
      <dsp:nvSpPr>
        <dsp:cNvPr id="0" name=""/>
        <dsp:cNvSpPr/>
      </dsp:nvSpPr>
      <dsp:spPr>
        <a:xfrm>
          <a:off x="4843014" y="3561229"/>
          <a:ext cx="164408" cy="22952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5217"/>
              </a:lnTo>
              <a:lnTo>
                <a:pt x="164408" y="229521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236F3A-70DE-4B7E-8620-13591F1629DD}">
      <dsp:nvSpPr>
        <dsp:cNvPr id="0" name=""/>
        <dsp:cNvSpPr/>
      </dsp:nvSpPr>
      <dsp:spPr>
        <a:xfrm>
          <a:off x="4843014" y="3561229"/>
          <a:ext cx="164408" cy="14115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11503"/>
              </a:lnTo>
              <a:lnTo>
                <a:pt x="164408" y="141150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4EC9A2-A2EE-4059-BEF1-38EBFBA4E1A6}">
      <dsp:nvSpPr>
        <dsp:cNvPr id="0" name=""/>
        <dsp:cNvSpPr/>
      </dsp:nvSpPr>
      <dsp:spPr>
        <a:xfrm>
          <a:off x="4843014" y="3561229"/>
          <a:ext cx="124802" cy="5195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9511"/>
              </a:lnTo>
              <a:lnTo>
                <a:pt x="124802" y="51951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1CD2DA-B106-4A4E-8324-AF3107F2C079}">
      <dsp:nvSpPr>
        <dsp:cNvPr id="0" name=""/>
        <dsp:cNvSpPr/>
      </dsp:nvSpPr>
      <dsp:spPr>
        <a:xfrm>
          <a:off x="3370684" y="863612"/>
          <a:ext cx="1970197" cy="20752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44592"/>
              </a:lnTo>
              <a:lnTo>
                <a:pt x="1970197" y="1944592"/>
              </a:lnTo>
              <a:lnTo>
                <a:pt x="1970197" y="207528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A55936-D68D-4E12-883E-2B7FF205D430}">
      <dsp:nvSpPr>
        <dsp:cNvPr id="0" name=""/>
        <dsp:cNvSpPr/>
      </dsp:nvSpPr>
      <dsp:spPr>
        <a:xfrm>
          <a:off x="3296352" y="3481863"/>
          <a:ext cx="205021" cy="50257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25726"/>
              </a:lnTo>
              <a:lnTo>
                <a:pt x="205021" y="502572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D8497E-8DC9-4C07-8260-0AD674F25025}">
      <dsp:nvSpPr>
        <dsp:cNvPr id="0" name=""/>
        <dsp:cNvSpPr/>
      </dsp:nvSpPr>
      <dsp:spPr>
        <a:xfrm>
          <a:off x="3194273" y="3481863"/>
          <a:ext cx="91440" cy="5025726"/>
        </a:xfrm>
        <a:custGeom>
          <a:avLst/>
          <a:gdLst/>
          <a:ahLst/>
          <a:cxnLst/>
          <a:rect l="0" t="0" r="0" b="0"/>
          <a:pathLst>
            <a:path>
              <a:moveTo>
                <a:pt x="102078" y="0"/>
              </a:moveTo>
              <a:lnTo>
                <a:pt x="102078" y="5025726"/>
              </a:lnTo>
              <a:lnTo>
                <a:pt x="45720" y="502572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454188-BD1A-4692-B66F-35D0A08CB3FF}">
      <dsp:nvSpPr>
        <dsp:cNvPr id="0" name=""/>
        <dsp:cNvSpPr/>
      </dsp:nvSpPr>
      <dsp:spPr>
        <a:xfrm>
          <a:off x="3296352" y="3481863"/>
          <a:ext cx="205021" cy="41420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42011"/>
              </a:lnTo>
              <a:lnTo>
                <a:pt x="205021" y="414201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BEBBB2-FFC6-4BE8-AC16-1893DA8BB1D5}">
      <dsp:nvSpPr>
        <dsp:cNvPr id="0" name=""/>
        <dsp:cNvSpPr/>
      </dsp:nvSpPr>
      <dsp:spPr>
        <a:xfrm>
          <a:off x="3194273" y="3481863"/>
          <a:ext cx="91440" cy="4142011"/>
        </a:xfrm>
        <a:custGeom>
          <a:avLst/>
          <a:gdLst/>
          <a:ahLst/>
          <a:cxnLst/>
          <a:rect l="0" t="0" r="0" b="0"/>
          <a:pathLst>
            <a:path>
              <a:moveTo>
                <a:pt x="102078" y="0"/>
              </a:moveTo>
              <a:lnTo>
                <a:pt x="102078" y="4142011"/>
              </a:lnTo>
              <a:lnTo>
                <a:pt x="45720" y="414201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2CE6C4-E12E-4610-A22D-12B4E4C5851E}">
      <dsp:nvSpPr>
        <dsp:cNvPr id="0" name=""/>
        <dsp:cNvSpPr/>
      </dsp:nvSpPr>
      <dsp:spPr>
        <a:xfrm>
          <a:off x="3296352" y="3481863"/>
          <a:ext cx="205021" cy="32582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58297"/>
              </a:lnTo>
              <a:lnTo>
                <a:pt x="205021" y="325829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92BE74-AC81-43D7-A332-F16C0F8AB1B7}">
      <dsp:nvSpPr>
        <dsp:cNvPr id="0" name=""/>
        <dsp:cNvSpPr/>
      </dsp:nvSpPr>
      <dsp:spPr>
        <a:xfrm>
          <a:off x="3212296" y="3481863"/>
          <a:ext cx="91440" cy="3313249"/>
        </a:xfrm>
        <a:custGeom>
          <a:avLst/>
          <a:gdLst/>
          <a:ahLst/>
          <a:cxnLst/>
          <a:rect l="0" t="0" r="0" b="0"/>
          <a:pathLst>
            <a:path>
              <a:moveTo>
                <a:pt x="84055" y="0"/>
              </a:moveTo>
              <a:lnTo>
                <a:pt x="84055" y="3313249"/>
              </a:lnTo>
              <a:lnTo>
                <a:pt x="45720" y="331324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220682-B6B6-4E21-8D6C-02AEAFDA6115}">
      <dsp:nvSpPr>
        <dsp:cNvPr id="0" name=""/>
        <dsp:cNvSpPr/>
      </dsp:nvSpPr>
      <dsp:spPr>
        <a:xfrm>
          <a:off x="3296352" y="3481863"/>
          <a:ext cx="223044" cy="24295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29535"/>
              </a:lnTo>
              <a:lnTo>
                <a:pt x="223044" y="242953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A1B7BB-A41B-4750-9098-CBA10CEE8424}">
      <dsp:nvSpPr>
        <dsp:cNvPr id="0" name=""/>
        <dsp:cNvSpPr/>
      </dsp:nvSpPr>
      <dsp:spPr>
        <a:xfrm>
          <a:off x="3212296" y="3481863"/>
          <a:ext cx="91440" cy="2429535"/>
        </a:xfrm>
        <a:custGeom>
          <a:avLst/>
          <a:gdLst/>
          <a:ahLst/>
          <a:cxnLst/>
          <a:rect l="0" t="0" r="0" b="0"/>
          <a:pathLst>
            <a:path>
              <a:moveTo>
                <a:pt x="84055" y="0"/>
              </a:moveTo>
              <a:lnTo>
                <a:pt x="84055" y="2429535"/>
              </a:lnTo>
              <a:lnTo>
                <a:pt x="45720" y="242953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191CF4-B070-4CE8-9393-20729D1EDE48}">
      <dsp:nvSpPr>
        <dsp:cNvPr id="0" name=""/>
        <dsp:cNvSpPr/>
      </dsp:nvSpPr>
      <dsp:spPr>
        <a:xfrm>
          <a:off x="3296352" y="3481863"/>
          <a:ext cx="183439" cy="15375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37544"/>
              </a:lnTo>
              <a:lnTo>
                <a:pt x="183439" y="153754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35E6D7-B433-4424-9AC0-B173CE977E2A}">
      <dsp:nvSpPr>
        <dsp:cNvPr id="0" name=""/>
        <dsp:cNvSpPr/>
      </dsp:nvSpPr>
      <dsp:spPr>
        <a:xfrm>
          <a:off x="3172691" y="3481863"/>
          <a:ext cx="91440" cy="1537544"/>
        </a:xfrm>
        <a:custGeom>
          <a:avLst/>
          <a:gdLst/>
          <a:ahLst/>
          <a:cxnLst/>
          <a:rect l="0" t="0" r="0" b="0"/>
          <a:pathLst>
            <a:path>
              <a:moveTo>
                <a:pt x="123661" y="0"/>
              </a:moveTo>
              <a:lnTo>
                <a:pt x="123661" y="1537544"/>
              </a:lnTo>
              <a:lnTo>
                <a:pt x="45720" y="153754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D94772-F075-4621-B8E6-755D2CBBC4E4}">
      <dsp:nvSpPr>
        <dsp:cNvPr id="0" name=""/>
        <dsp:cNvSpPr/>
      </dsp:nvSpPr>
      <dsp:spPr>
        <a:xfrm>
          <a:off x="3187789" y="3481863"/>
          <a:ext cx="91440" cy="573717"/>
        </a:xfrm>
        <a:custGeom>
          <a:avLst/>
          <a:gdLst/>
          <a:ahLst/>
          <a:cxnLst/>
          <a:rect l="0" t="0" r="0" b="0"/>
          <a:pathLst>
            <a:path>
              <a:moveTo>
                <a:pt x="108563" y="0"/>
              </a:moveTo>
              <a:lnTo>
                <a:pt x="108563" y="573717"/>
              </a:lnTo>
              <a:lnTo>
                <a:pt x="45720" y="57371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84373B-10F1-4D7D-BBB6-BA314E90FFBF}">
      <dsp:nvSpPr>
        <dsp:cNvPr id="0" name=""/>
        <dsp:cNvSpPr/>
      </dsp:nvSpPr>
      <dsp:spPr>
        <a:xfrm>
          <a:off x="3296352" y="3481863"/>
          <a:ext cx="132644" cy="5737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3723"/>
              </a:lnTo>
              <a:lnTo>
                <a:pt x="132644" y="57372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95A19D-E34C-4CE4-BDF2-55E639F7F550}">
      <dsp:nvSpPr>
        <dsp:cNvPr id="0" name=""/>
        <dsp:cNvSpPr/>
      </dsp:nvSpPr>
      <dsp:spPr>
        <a:xfrm>
          <a:off x="3250632" y="863612"/>
          <a:ext cx="91440" cy="1995916"/>
        </a:xfrm>
        <a:custGeom>
          <a:avLst/>
          <a:gdLst/>
          <a:ahLst/>
          <a:cxnLst/>
          <a:rect l="0" t="0" r="0" b="0"/>
          <a:pathLst>
            <a:path>
              <a:moveTo>
                <a:pt x="120051" y="0"/>
              </a:moveTo>
              <a:lnTo>
                <a:pt x="120051" y="1865226"/>
              </a:lnTo>
              <a:lnTo>
                <a:pt x="45720" y="1865226"/>
              </a:lnTo>
              <a:lnTo>
                <a:pt x="45720" y="199591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D20AA1-2CE0-43EB-A1C8-7019C30775EF}">
      <dsp:nvSpPr>
        <dsp:cNvPr id="0" name=""/>
        <dsp:cNvSpPr/>
      </dsp:nvSpPr>
      <dsp:spPr>
        <a:xfrm>
          <a:off x="1733945" y="3516471"/>
          <a:ext cx="186700" cy="3223689"/>
        </a:xfrm>
        <a:custGeom>
          <a:avLst/>
          <a:gdLst/>
          <a:ahLst/>
          <a:cxnLst/>
          <a:rect l="0" t="0" r="0" b="0"/>
          <a:pathLst>
            <a:path>
              <a:moveTo>
                <a:pt x="186700" y="0"/>
              </a:moveTo>
              <a:lnTo>
                <a:pt x="186700" y="3223689"/>
              </a:lnTo>
              <a:lnTo>
                <a:pt x="0" y="322368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01C722-810D-4F8A-8635-7DF52EB46A28}">
      <dsp:nvSpPr>
        <dsp:cNvPr id="0" name=""/>
        <dsp:cNvSpPr/>
      </dsp:nvSpPr>
      <dsp:spPr>
        <a:xfrm>
          <a:off x="1733945" y="3516471"/>
          <a:ext cx="186700" cy="2339975"/>
        </a:xfrm>
        <a:custGeom>
          <a:avLst/>
          <a:gdLst/>
          <a:ahLst/>
          <a:cxnLst/>
          <a:rect l="0" t="0" r="0" b="0"/>
          <a:pathLst>
            <a:path>
              <a:moveTo>
                <a:pt x="186700" y="0"/>
              </a:moveTo>
              <a:lnTo>
                <a:pt x="186700" y="2339975"/>
              </a:lnTo>
              <a:lnTo>
                <a:pt x="0" y="233997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CB26A2-524A-4F17-BF0F-46C057C18E2B}">
      <dsp:nvSpPr>
        <dsp:cNvPr id="0" name=""/>
        <dsp:cNvSpPr/>
      </dsp:nvSpPr>
      <dsp:spPr>
        <a:xfrm>
          <a:off x="1733945" y="3516471"/>
          <a:ext cx="186700" cy="1456261"/>
        </a:xfrm>
        <a:custGeom>
          <a:avLst/>
          <a:gdLst/>
          <a:ahLst/>
          <a:cxnLst/>
          <a:rect l="0" t="0" r="0" b="0"/>
          <a:pathLst>
            <a:path>
              <a:moveTo>
                <a:pt x="186700" y="0"/>
              </a:moveTo>
              <a:lnTo>
                <a:pt x="186700" y="1456261"/>
              </a:lnTo>
              <a:lnTo>
                <a:pt x="0" y="14562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063BA4-8488-4652-BCB8-36775C33EFBF}">
      <dsp:nvSpPr>
        <dsp:cNvPr id="0" name=""/>
        <dsp:cNvSpPr/>
      </dsp:nvSpPr>
      <dsp:spPr>
        <a:xfrm>
          <a:off x="1733945" y="3516471"/>
          <a:ext cx="186700" cy="572547"/>
        </a:xfrm>
        <a:custGeom>
          <a:avLst/>
          <a:gdLst/>
          <a:ahLst/>
          <a:cxnLst/>
          <a:rect l="0" t="0" r="0" b="0"/>
          <a:pathLst>
            <a:path>
              <a:moveTo>
                <a:pt x="186700" y="0"/>
              </a:moveTo>
              <a:lnTo>
                <a:pt x="186700" y="572547"/>
              </a:lnTo>
              <a:lnTo>
                <a:pt x="0" y="57254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E5E53D-2A52-4369-964C-22EC9226FF04}">
      <dsp:nvSpPr>
        <dsp:cNvPr id="0" name=""/>
        <dsp:cNvSpPr/>
      </dsp:nvSpPr>
      <dsp:spPr>
        <a:xfrm>
          <a:off x="1422778" y="863612"/>
          <a:ext cx="1947905" cy="2030524"/>
        </a:xfrm>
        <a:custGeom>
          <a:avLst/>
          <a:gdLst/>
          <a:ahLst/>
          <a:cxnLst/>
          <a:rect l="0" t="0" r="0" b="0"/>
          <a:pathLst>
            <a:path>
              <a:moveTo>
                <a:pt x="1947905" y="0"/>
              </a:moveTo>
              <a:lnTo>
                <a:pt x="1947905" y="1899834"/>
              </a:lnTo>
              <a:lnTo>
                <a:pt x="0" y="1899834"/>
              </a:lnTo>
              <a:lnTo>
                <a:pt x="0" y="203052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22F1C0-3D33-4847-8E04-72BABE40AD5A}">
      <dsp:nvSpPr>
        <dsp:cNvPr id="0" name=""/>
        <dsp:cNvSpPr/>
      </dsp:nvSpPr>
      <dsp:spPr>
        <a:xfrm>
          <a:off x="203564" y="0"/>
          <a:ext cx="6334239" cy="863612"/>
        </a:xfrm>
        <a:prstGeom prst="rect">
          <a:avLst/>
        </a:prstGeom>
        <a:solidFill>
          <a:schemeClr val="bg1">
            <a:lumMod val="9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200" b="1" kern="1200" dirty="0" smtClean="0">
              <a:solidFill>
                <a:schemeClr val="tx1"/>
              </a:solidFill>
              <a:latin typeface="Calibri" pitchFamily="34" charset="0"/>
            </a:rPr>
            <a:t>RÅDMANN  TORLEIF LINDAHL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1000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nb-NO" sz="1000" kern="1200" dirty="0"/>
        </a:p>
      </dsp:txBody>
      <dsp:txXfrm>
        <a:off x="203564" y="0"/>
        <a:ext cx="6334239" cy="863612"/>
      </dsp:txXfrm>
    </dsp:sp>
    <dsp:sp modelId="{DD3407F8-77EE-4DB4-997D-F8479AFADCCE}">
      <dsp:nvSpPr>
        <dsp:cNvPr id="0" name=""/>
        <dsp:cNvSpPr/>
      </dsp:nvSpPr>
      <dsp:spPr>
        <a:xfrm>
          <a:off x="800444" y="2894137"/>
          <a:ext cx="1244667" cy="622333"/>
        </a:xfrm>
        <a:prstGeom prst="rect">
          <a:avLst/>
        </a:prstGeom>
        <a:solidFill>
          <a:schemeClr val="bg1">
            <a:lumMod val="9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200" b="1" kern="1200" dirty="0" smtClean="0">
              <a:solidFill>
                <a:schemeClr val="tx1"/>
              </a:solidFill>
            </a:rPr>
            <a:t>SAMFUNN</a:t>
          </a:r>
          <a:endParaRPr lang="nb-NO" sz="1200" b="1" kern="1200" dirty="0">
            <a:solidFill>
              <a:schemeClr val="tx1"/>
            </a:solidFill>
          </a:endParaRPr>
        </a:p>
      </dsp:txBody>
      <dsp:txXfrm>
        <a:off x="800444" y="2894137"/>
        <a:ext cx="1244667" cy="622333"/>
      </dsp:txXfrm>
    </dsp:sp>
    <dsp:sp modelId="{C9795C69-3663-4304-B631-3958C43AFE64}">
      <dsp:nvSpPr>
        <dsp:cNvPr id="0" name=""/>
        <dsp:cNvSpPr/>
      </dsp:nvSpPr>
      <dsp:spPr>
        <a:xfrm>
          <a:off x="489277" y="3777851"/>
          <a:ext cx="1244667" cy="622333"/>
        </a:xfrm>
        <a:prstGeom prst="rect">
          <a:avLst/>
        </a:prstGeom>
        <a:solidFill>
          <a:schemeClr val="bg1">
            <a:lumMod val="9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>
              <a:solidFill>
                <a:schemeClr val="tx1"/>
              </a:solidFill>
            </a:rPr>
            <a:t>NAV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smtClean="0">
              <a:solidFill>
                <a:schemeClr val="tx1"/>
              </a:solidFill>
            </a:rPr>
            <a:t>Steinar Andersen</a:t>
          </a:r>
          <a:endParaRPr lang="nb-NO" sz="900" kern="1200" dirty="0">
            <a:solidFill>
              <a:schemeClr val="tx1"/>
            </a:solidFill>
          </a:endParaRPr>
        </a:p>
      </dsp:txBody>
      <dsp:txXfrm>
        <a:off x="489277" y="3777851"/>
        <a:ext cx="1244667" cy="622333"/>
      </dsp:txXfrm>
    </dsp:sp>
    <dsp:sp modelId="{82452568-67AC-4FC1-BDF0-CEBD791533FF}">
      <dsp:nvSpPr>
        <dsp:cNvPr id="0" name=""/>
        <dsp:cNvSpPr/>
      </dsp:nvSpPr>
      <dsp:spPr>
        <a:xfrm>
          <a:off x="489277" y="4661565"/>
          <a:ext cx="1244667" cy="622333"/>
        </a:xfrm>
        <a:prstGeom prst="rect">
          <a:avLst/>
        </a:prstGeom>
        <a:solidFill>
          <a:schemeClr val="bg1">
            <a:lumMod val="9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smtClean="0">
              <a:solidFill>
                <a:schemeClr val="tx1"/>
              </a:solidFill>
            </a:rPr>
            <a:t>Teknisk forvaltning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smtClean="0">
              <a:solidFill>
                <a:schemeClr val="tx1"/>
              </a:solidFill>
            </a:rPr>
            <a:t>Lena Andersson</a:t>
          </a:r>
          <a:endParaRPr lang="nb-NO" sz="900" kern="1200" dirty="0">
            <a:solidFill>
              <a:schemeClr val="tx1"/>
            </a:solidFill>
          </a:endParaRPr>
        </a:p>
      </dsp:txBody>
      <dsp:txXfrm>
        <a:off x="489277" y="4661565"/>
        <a:ext cx="1244667" cy="622333"/>
      </dsp:txXfrm>
    </dsp:sp>
    <dsp:sp modelId="{3C0277B5-500A-4A80-BAD0-4175BBE1456D}">
      <dsp:nvSpPr>
        <dsp:cNvPr id="0" name=""/>
        <dsp:cNvSpPr/>
      </dsp:nvSpPr>
      <dsp:spPr>
        <a:xfrm>
          <a:off x="489277" y="5545279"/>
          <a:ext cx="1244667" cy="622333"/>
        </a:xfrm>
        <a:prstGeom prst="rect">
          <a:avLst/>
        </a:prstGeom>
        <a:solidFill>
          <a:schemeClr val="bg1">
            <a:lumMod val="9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smtClean="0">
              <a:solidFill>
                <a:schemeClr val="tx1"/>
              </a:solidFill>
            </a:rPr>
            <a:t>Kultur og fritid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smtClean="0">
              <a:solidFill>
                <a:schemeClr val="tx1"/>
              </a:solidFill>
            </a:rPr>
            <a:t>Stig Fonås</a:t>
          </a:r>
          <a:endParaRPr lang="nb-NO" sz="900" kern="1200" dirty="0">
            <a:solidFill>
              <a:schemeClr val="tx1"/>
            </a:solidFill>
          </a:endParaRPr>
        </a:p>
      </dsp:txBody>
      <dsp:txXfrm>
        <a:off x="489277" y="5545279"/>
        <a:ext cx="1244667" cy="622333"/>
      </dsp:txXfrm>
    </dsp:sp>
    <dsp:sp modelId="{1266F47A-A88F-4A93-88BF-7BF60FAD3D17}">
      <dsp:nvSpPr>
        <dsp:cNvPr id="0" name=""/>
        <dsp:cNvSpPr/>
      </dsp:nvSpPr>
      <dsp:spPr>
        <a:xfrm>
          <a:off x="489277" y="6428993"/>
          <a:ext cx="1244667" cy="622333"/>
        </a:xfrm>
        <a:prstGeom prst="rect">
          <a:avLst/>
        </a:prstGeom>
        <a:solidFill>
          <a:schemeClr val="bg1">
            <a:lumMod val="9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smtClean="0">
              <a:solidFill>
                <a:schemeClr val="tx1"/>
              </a:solidFill>
            </a:rPr>
            <a:t>KKEiendom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smtClean="0">
              <a:solidFill>
                <a:schemeClr val="tx1"/>
              </a:solidFill>
            </a:rPr>
            <a:t>Uno Frivoll</a:t>
          </a:r>
          <a:endParaRPr lang="nb-NO" sz="900" kern="1200" dirty="0">
            <a:solidFill>
              <a:schemeClr val="tx1"/>
            </a:solidFill>
          </a:endParaRPr>
        </a:p>
      </dsp:txBody>
      <dsp:txXfrm>
        <a:off x="489277" y="6428993"/>
        <a:ext cx="1244667" cy="622333"/>
      </dsp:txXfrm>
    </dsp:sp>
    <dsp:sp modelId="{6E922FB7-2C20-471B-8731-2EF226707805}">
      <dsp:nvSpPr>
        <dsp:cNvPr id="0" name=""/>
        <dsp:cNvSpPr/>
      </dsp:nvSpPr>
      <dsp:spPr>
        <a:xfrm>
          <a:off x="2674018" y="2859529"/>
          <a:ext cx="1244667" cy="622333"/>
        </a:xfrm>
        <a:prstGeom prst="rect">
          <a:avLst/>
        </a:prstGeom>
        <a:solidFill>
          <a:schemeClr val="bg1">
            <a:lumMod val="9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200" b="1" kern="1200" dirty="0" smtClean="0">
              <a:solidFill>
                <a:schemeClr val="tx1"/>
              </a:solidFill>
            </a:rPr>
            <a:t>OPPVEKST</a:t>
          </a:r>
          <a:endParaRPr lang="nb-NO" sz="1200" b="1" kern="1200" dirty="0">
            <a:solidFill>
              <a:schemeClr val="tx1"/>
            </a:solidFill>
          </a:endParaRPr>
        </a:p>
      </dsp:txBody>
      <dsp:txXfrm>
        <a:off x="2674018" y="2859529"/>
        <a:ext cx="1244667" cy="622333"/>
      </dsp:txXfrm>
    </dsp:sp>
    <dsp:sp modelId="{A6C9BAEC-5C63-46DB-9993-8BFF5B0E9277}">
      <dsp:nvSpPr>
        <dsp:cNvPr id="0" name=""/>
        <dsp:cNvSpPr/>
      </dsp:nvSpPr>
      <dsp:spPr>
        <a:xfrm>
          <a:off x="3428996" y="3744419"/>
          <a:ext cx="1244667" cy="622333"/>
        </a:xfrm>
        <a:prstGeom prst="rect">
          <a:avLst/>
        </a:prstGeom>
        <a:solidFill>
          <a:schemeClr val="bg1">
            <a:lumMod val="9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>
              <a:solidFill>
                <a:schemeClr val="tx1"/>
              </a:solidFill>
            </a:rPr>
            <a:t>Austmarka skole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>
              <a:solidFill>
                <a:schemeClr val="tx1"/>
              </a:solidFill>
            </a:rPr>
            <a:t>Britt-Marie Paulsson</a:t>
          </a:r>
          <a:endParaRPr lang="nb-NO" sz="900" kern="1200" dirty="0">
            <a:solidFill>
              <a:schemeClr val="tx1"/>
            </a:solidFill>
          </a:endParaRPr>
        </a:p>
      </dsp:txBody>
      <dsp:txXfrm>
        <a:off x="3428996" y="3744419"/>
        <a:ext cx="1244667" cy="622333"/>
      </dsp:txXfrm>
    </dsp:sp>
    <dsp:sp modelId="{CE772BF3-4CEA-4E28-94D4-0E387187330E}">
      <dsp:nvSpPr>
        <dsp:cNvPr id="0" name=""/>
        <dsp:cNvSpPr/>
      </dsp:nvSpPr>
      <dsp:spPr>
        <a:xfrm>
          <a:off x="1988841" y="3744413"/>
          <a:ext cx="1244667" cy="622333"/>
        </a:xfrm>
        <a:prstGeom prst="rect">
          <a:avLst/>
        </a:prstGeom>
        <a:solidFill>
          <a:schemeClr val="bg1">
            <a:lumMod val="9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err="1" smtClean="0">
              <a:solidFill>
                <a:schemeClr val="tx1"/>
              </a:solidFill>
            </a:rPr>
            <a:t>Tråstad</a:t>
          </a:r>
          <a:r>
            <a:rPr lang="nb-NO" sz="900" kern="1200" dirty="0" smtClean="0">
              <a:solidFill>
                <a:schemeClr val="tx1"/>
              </a:solidFill>
            </a:rPr>
            <a:t> skole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>
              <a:solidFill>
                <a:schemeClr val="tx1"/>
              </a:solidFill>
            </a:rPr>
            <a:t>Berit Johnsrud</a:t>
          </a:r>
          <a:endParaRPr lang="nb-NO" sz="900" kern="1200" dirty="0">
            <a:solidFill>
              <a:schemeClr val="tx1"/>
            </a:solidFill>
          </a:endParaRPr>
        </a:p>
      </dsp:txBody>
      <dsp:txXfrm>
        <a:off x="1988841" y="3744413"/>
        <a:ext cx="1244667" cy="622333"/>
      </dsp:txXfrm>
    </dsp:sp>
    <dsp:sp modelId="{F7E3D4D8-2E43-4C05-8437-5B1A16C933E2}">
      <dsp:nvSpPr>
        <dsp:cNvPr id="0" name=""/>
        <dsp:cNvSpPr/>
      </dsp:nvSpPr>
      <dsp:spPr>
        <a:xfrm>
          <a:off x="1973743" y="4708240"/>
          <a:ext cx="1244667" cy="622333"/>
        </a:xfrm>
        <a:prstGeom prst="rect">
          <a:avLst/>
        </a:prstGeom>
        <a:solidFill>
          <a:schemeClr val="bg1">
            <a:lumMod val="9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>
              <a:solidFill>
                <a:schemeClr val="tx1"/>
              </a:solidFill>
            </a:rPr>
            <a:t>Brandval oppvekstsenter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>
              <a:solidFill>
                <a:schemeClr val="tx1"/>
              </a:solidFill>
            </a:rPr>
            <a:t>Mari Anne Rapstad</a:t>
          </a:r>
          <a:endParaRPr lang="nb-NO" sz="900" kern="1200" dirty="0">
            <a:solidFill>
              <a:schemeClr val="tx1"/>
            </a:solidFill>
          </a:endParaRPr>
        </a:p>
      </dsp:txBody>
      <dsp:txXfrm>
        <a:off x="1973743" y="4708240"/>
        <a:ext cx="1244667" cy="622333"/>
      </dsp:txXfrm>
    </dsp:sp>
    <dsp:sp modelId="{2943014A-82E8-441C-9071-3307B7A43AA2}">
      <dsp:nvSpPr>
        <dsp:cNvPr id="0" name=""/>
        <dsp:cNvSpPr/>
      </dsp:nvSpPr>
      <dsp:spPr>
        <a:xfrm>
          <a:off x="3479791" y="4708240"/>
          <a:ext cx="1244667" cy="622333"/>
        </a:xfrm>
        <a:prstGeom prst="rect">
          <a:avLst/>
        </a:prstGeom>
        <a:solidFill>
          <a:schemeClr val="bg1">
            <a:lumMod val="9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err="1" smtClean="0">
              <a:solidFill>
                <a:schemeClr val="tx1"/>
              </a:solidFill>
            </a:rPr>
            <a:t>Vennersberg</a:t>
          </a:r>
          <a:r>
            <a:rPr lang="nb-NO" sz="900" kern="1200" dirty="0" smtClean="0">
              <a:solidFill>
                <a:schemeClr val="tx1"/>
              </a:solidFill>
            </a:rPr>
            <a:t> skole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>
              <a:solidFill>
                <a:schemeClr val="tx1"/>
              </a:solidFill>
            </a:rPr>
            <a:t>Anne Brænden konst.</a:t>
          </a:r>
        </a:p>
      </dsp:txBody>
      <dsp:txXfrm>
        <a:off x="3479791" y="4708240"/>
        <a:ext cx="1244667" cy="622333"/>
      </dsp:txXfrm>
    </dsp:sp>
    <dsp:sp modelId="{74A0E123-0D52-445A-BD5B-AC36F5241E80}">
      <dsp:nvSpPr>
        <dsp:cNvPr id="0" name=""/>
        <dsp:cNvSpPr/>
      </dsp:nvSpPr>
      <dsp:spPr>
        <a:xfrm>
          <a:off x="2013348" y="5600231"/>
          <a:ext cx="1244667" cy="622333"/>
        </a:xfrm>
        <a:prstGeom prst="rect">
          <a:avLst/>
        </a:prstGeom>
        <a:solidFill>
          <a:schemeClr val="bg1">
            <a:lumMod val="9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>
              <a:solidFill>
                <a:schemeClr val="tx1"/>
              </a:solidFill>
            </a:rPr>
            <a:t>Holt skole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>
              <a:solidFill>
                <a:schemeClr val="tx1"/>
              </a:solidFill>
            </a:rPr>
            <a:t>Jørgen B Gundersen</a:t>
          </a:r>
          <a:endParaRPr lang="nb-NO" sz="900" kern="1200" dirty="0">
            <a:solidFill>
              <a:schemeClr val="tx1"/>
            </a:solidFill>
          </a:endParaRPr>
        </a:p>
      </dsp:txBody>
      <dsp:txXfrm>
        <a:off x="2013348" y="5600231"/>
        <a:ext cx="1244667" cy="622333"/>
      </dsp:txXfrm>
    </dsp:sp>
    <dsp:sp modelId="{13759A92-2549-48A2-A8EF-3629D63B4A4C}">
      <dsp:nvSpPr>
        <dsp:cNvPr id="0" name=""/>
        <dsp:cNvSpPr/>
      </dsp:nvSpPr>
      <dsp:spPr>
        <a:xfrm>
          <a:off x="3519396" y="5600231"/>
          <a:ext cx="1244667" cy="622333"/>
        </a:xfrm>
        <a:prstGeom prst="rect">
          <a:avLst/>
        </a:prstGeom>
        <a:solidFill>
          <a:schemeClr val="bg1">
            <a:lumMod val="9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err="1" smtClean="0">
              <a:solidFill>
                <a:schemeClr val="tx1"/>
              </a:solidFill>
            </a:rPr>
            <a:t>Marikollen</a:t>
          </a:r>
          <a:r>
            <a:rPr lang="nb-NO" sz="900" kern="1200" dirty="0" smtClean="0">
              <a:solidFill>
                <a:schemeClr val="tx1"/>
              </a:solidFill>
            </a:rPr>
            <a:t> barnehage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>
              <a:solidFill>
                <a:schemeClr val="tx1"/>
              </a:solidFill>
            </a:rPr>
            <a:t>Inger L. Sandstad konst.</a:t>
          </a:r>
          <a:endParaRPr lang="nb-NO" sz="900" kern="1200" dirty="0">
            <a:solidFill>
              <a:schemeClr val="tx1"/>
            </a:solidFill>
          </a:endParaRPr>
        </a:p>
      </dsp:txBody>
      <dsp:txXfrm>
        <a:off x="3519396" y="5600231"/>
        <a:ext cx="1244667" cy="622333"/>
      </dsp:txXfrm>
    </dsp:sp>
    <dsp:sp modelId="{E04D8FD8-EAEA-4A3C-8533-66CEF38E71FB}">
      <dsp:nvSpPr>
        <dsp:cNvPr id="0" name=""/>
        <dsp:cNvSpPr/>
      </dsp:nvSpPr>
      <dsp:spPr>
        <a:xfrm>
          <a:off x="2013348" y="6483946"/>
          <a:ext cx="1244667" cy="622333"/>
        </a:xfrm>
        <a:prstGeom prst="rect">
          <a:avLst/>
        </a:prstGeom>
        <a:solidFill>
          <a:schemeClr val="bg1">
            <a:lumMod val="9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smtClean="0">
              <a:solidFill>
                <a:schemeClr val="tx1"/>
              </a:solidFill>
            </a:rPr>
            <a:t>Langeland skole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smtClean="0">
              <a:solidFill>
                <a:schemeClr val="tx1"/>
              </a:solidFill>
            </a:rPr>
            <a:t>Tommy Seigerud</a:t>
          </a:r>
          <a:endParaRPr lang="nb-NO" sz="900" kern="1200" dirty="0">
            <a:solidFill>
              <a:schemeClr val="tx1"/>
            </a:solidFill>
          </a:endParaRPr>
        </a:p>
      </dsp:txBody>
      <dsp:txXfrm>
        <a:off x="2013348" y="6483946"/>
        <a:ext cx="1244667" cy="622333"/>
      </dsp:txXfrm>
    </dsp:sp>
    <dsp:sp modelId="{1DB56457-8ABB-4A0A-B2AD-B47312E43AE2}">
      <dsp:nvSpPr>
        <dsp:cNvPr id="0" name=""/>
        <dsp:cNvSpPr/>
      </dsp:nvSpPr>
      <dsp:spPr>
        <a:xfrm>
          <a:off x="3501374" y="6428993"/>
          <a:ext cx="1244667" cy="622333"/>
        </a:xfrm>
        <a:prstGeom prst="rect">
          <a:avLst/>
        </a:prstGeom>
        <a:solidFill>
          <a:schemeClr val="bg1">
            <a:lumMod val="9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>
              <a:solidFill>
                <a:schemeClr val="tx1"/>
              </a:solidFill>
            </a:rPr>
            <a:t>Sentrum barnehage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>
              <a:solidFill>
                <a:schemeClr val="tx1"/>
              </a:solidFill>
            </a:rPr>
            <a:t>Maria </a:t>
          </a:r>
          <a:r>
            <a:rPr lang="nb-NO" sz="900" kern="1200" dirty="0" err="1" smtClean="0">
              <a:solidFill>
                <a:schemeClr val="tx1"/>
              </a:solidFill>
            </a:rPr>
            <a:t>Bjølseth</a:t>
          </a:r>
          <a:r>
            <a:rPr lang="nb-NO" sz="900" kern="1200" dirty="0" smtClean="0">
              <a:solidFill>
                <a:schemeClr val="tx1"/>
              </a:solidFill>
            </a:rPr>
            <a:t> </a:t>
          </a:r>
          <a:r>
            <a:rPr lang="nb-NO" sz="900" kern="1200" dirty="0" err="1" smtClean="0">
              <a:solidFill>
                <a:schemeClr val="tx1"/>
              </a:solidFill>
            </a:rPr>
            <a:t>konst</a:t>
          </a:r>
          <a:endParaRPr lang="nb-NO" sz="900" kern="1200" dirty="0">
            <a:solidFill>
              <a:schemeClr val="tx1"/>
            </a:solidFill>
          </a:endParaRPr>
        </a:p>
      </dsp:txBody>
      <dsp:txXfrm>
        <a:off x="3501374" y="6428993"/>
        <a:ext cx="1244667" cy="622333"/>
      </dsp:txXfrm>
    </dsp:sp>
    <dsp:sp modelId="{BE6FE304-AD30-4550-A2C9-FE451F338B0D}">
      <dsp:nvSpPr>
        <dsp:cNvPr id="0" name=""/>
        <dsp:cNvSpPr/>
      </dsp:nvSpPr>
      <dsp:spPr>
        <a:xfrm>
          <a:off x="1995326" y="7312708"/>
          <a:ext cx="1244667" cy="622333"/>
        </a:xfrm>
        <a:prstGeom prst="rect">
          <a:avLst/>
        </a:prstGeom>
        <a:solidFill>
          <a:schemeClr val="bg1">
            <a:lumMod val="9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smtClean="0">
              <a:solidFill>
                <a:schemeClr val="tx1"/>
              </a:solidFill>
            </a:rPr>
            <a:t>Marikollen skole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smtClean="0">
              <a:solidFill>
                <a:schemeClr val="tx1"/>
              </a:solidFill>
            </a:rPr>
            <a:t>Magnus Olsen</a:t>
          </a:r>
          <a:endParaRPr lang="nb-NO" sz="900" kern="1200" dirty="0">
            <a:solidFill>
              <a:schemeClr val="tx1"/>
            </a:solidFill>
          </a:endParaRPr>
        </a:p>
      </dsp:txBody>
      <dsp:txXfrm>
        <a:off x="1995326" y="7312708"/>
        <a:ext cx="1244667" cy="622333"/>
      </dsp:txXfrm>
    </dsp:sp>
    <dsp:sp modelId="{9484E4A4-6936-40EB-947F-206BF1672906}">
      <dsp:nvSpPr>
        <dsp:cNvPr id="0" name=""/>
        <dsp:cNvSpPr/>
      </dsp:nvSpPr>
      <dsp:spPr>
        <a:xfrm>
          <a:off x="3501374" y="7312708"/>
          <a:ext cx="1244667" cy="622333"/>
        </a:xfrm>
        <a:prstGeom prst="rect">
          <a:avLst/>
        </a:prstGeom>
        <a:solidFill>
          <a:schemeClr val="bg1">
            <a:lumMod val="9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>
              <a:solidFill>
                <a:schemeClr val="tx1"/>
              </a:solidFill>
            </a:rPr>
            <a:t>Roverud skole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>
              <a:solidFill>
                <a:schemeClr val="tx1"/>
              </a:solidFill>
            </a:rPr>
            <a:t>Paul Inge Tønseth</a:t>
          </a:r>
          <a:endParaRPr lang="nb-NO" sz="900" kern="1200" dirty="0">
            <a:solidFill>
              <a:schemeClr val="tx1"/>
            </a:solidFill>
          </a:endParaRPr>
        </a:p>
      </dsp:txBody>
      <dsp:txXfrm>
        <a:off x="3501374" y="7312708"/>
        <a:ext cx="1244667" cy="622333"/>
      </dsp:txXfrm>
    </dsp:sp>
    <dsp:sp modelId="{6562A258-65C4-4FCB-AB50-769401373C5B}">
      <dsp:nvSpPr>
        <dsp:cNvPr id="0" name=""/>
        <dsp:cNvSpPr/>
      </dsp:nvSpPr>
      <dsp:spPr>
        <a:xfrm>
          <a:off x="1995326" y="8196422"/>
          <a:ext cx="1244667" cy="622333"/>
        </a:xfrm>
        <a:prstGeom prst="rect">
          <a:avLst/>
        </a:prstGeom>
        <a:solidFill>
          <a:schemeClr val="bg1">
            <a:lumMod val="9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smtClean="0">
              <a:solidFill>
                <a:schemeClr val="tx1"/>
              </a:solidFill>
            </a:rPr>
            <a:t>Vinger barnehage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smtClean="0">
              <a:solidFill>
                <a:schemeClr val="tx1"/>
              </a:solidFill>
            </a:rPr>
            <a:t>May E Solheim</a:t>
          </a:r>
          <a:endParaRPr lang="nb-NO" sz="900" kern="1200" dirty="0">
            <a:solidFill>
              <a:schemeClr val="tx1"/>
            </a:solidFill>
          </a:endParaRPr>
        </a:p>
      </dsp:txBody>
      <dsp:txXfrm>
        <a:off x="1995326" y="8196422"/>
        <a:ext cx="1244667" cy="622333"/>
      </dsp:txXfrm>
    </dsp:sp>
    <dsp:sp modelId="{D246166D-D03F-4032-BB8D-A6207D014D26}">
      <dsp:nvSpPr>
        <dsp:cNvPr id="0" name=""/>
        <dsp:cNvSpPr/>
      </dsp:nvSpPr>
      <dsp:spPr>
        <a:xfrm>
          <a:off x="3501374" y="8196422"/>
          <a:ext cx="1244667" cy="622333"/>
        </a:xfrm>
        <a:prstGeom prst="rect">
          <a:avLst/>
        </a:prstGeom>
        <a:solidFill>
          <a:schemeClr val="bg1">
            <a:lumMod val="9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>
              <a:solidFill>
                <a:schemeClr val="tx1"/>
              </a:solidFill>
            </a:rPr>
            <a:t>PPT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>
              <a:solidFill>
                <a:schemeClr val="tx1"/>
              </a:solidFill>
            </a:rPr>
            <a:t>Anne </a:t>
          </a:r>
          <a:r>
            <a:rPr lang="nb-NO" sz="900" kern="1200" smtClean="0">
              <a:solidFill>
                <a:schemeClr val="tx1"/>
              </a:solidFill>
            </a:rPr>
            <a:t>Kjersti Digerud</a:t>
          </a:r>
          <a:endParaRPr lang="nb-NO" sz="900" kern="1200" dirty="0">
            <a:solidFill>
              <a:schemeClr val="tx1"/>
            </a:solidFill>
          </a:endParaRPr>
        </a:p>
      </dsp:txBody>
      <dsp:txXfrm>
        <a:off x="3501374" y="8196422"/>
        <a:ext cx="1244667" cy="622333"/>
      </dsp:txXfrm>
    </dsp:sp>
    <dsp:sp modelId="{2612E0B3-DFF7-401B-A366-8F5A26C4B68E}">
      <dsp:nvSpPr>
        <dsp:cNvPr id="0" name=""/>
        <dsp:cNvSpPr/>
      </dsp:nvSpPr>
      <dsp:spPr>
        <a:xfrm>
          <a:off x="4718547" y="2938895"/>
          <a:ext cx="1244667" cy="622333"/>
        </a:xfrm>
        <a:prstGeom prst="rect">
          <a:avLst/>
        </a:prstGeom>
        <a:solidFill>
          <a:schemeClr val="bg1">
            <a:lumMod val="9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200" b="1" kern="1200" dirty="0" smtClean="0">
              <a:solidFill>
                <a:schemeClr val="tx1"/>
              </a:solidFill>
            </a:rPr>
            <a:t>HELSE-OMSORG</a:t>
          </a:r>
          <a:endParaRPr lang="nb-NO" sz="1200" b="1" kern="1200" dirty="0">
            <a:solidFill>
              <a:schemeClr val="tx1"/>
            </a:solidFill>
          </a:endParaRPr>
        </a:p>
      </dsp:txBody>
      <dsp:txXfrm>
        <a:off x="4718547" y="2938895"/>
        <a:ext cx="1244667" cy="622333"/>
      </dsp:txXfrm>
    </dsp:sp>
    <dsp:sp modelId="{47001C0E-19DB-4EE3-B73A-00992CDBD533}">
      <dsp:nvSpPr>
        <dsp:cNvPr id="0" name=""/>
        <dsp:cNvSpPr/>
      </dsp:nvSpPr>
      <dsp:spPr>
        <a:xfrm>
          <a:off x="4967816" y="3769574"/>
          <a:ext cx="1244667" cy="622333"/>
        </a:xfrm>
        <a:prstGeom prst="rect">
          <a:avLst/>
        </a:prstGeom>
        <a:solidFill>
          <a:schemeClr val="bg1">
            <a:lumMod val="9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smtClean="0">
              <a:solidFill>
                <a:schemeClr val="tx1"/>
              </a:solidFill>
            </a:rPr>
            <a:t>Aktivitet og bistand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smtClean="0">
              <a:solidFill>
                <a:schemeClr val="tx1"/>
              </a:solidFill>
            </a:rPr>
            <a:t>Birger Bråthen</a:t>
          </a:r>
          <a:endParaRPr lang="nb-NO" sz="900" kern="1200" dirty="0">
            <a:solidFill>
              <a:schemeClr val="tx1"/>
            </a:solidFill>
          </a:endParaRPr>
        </a:p>
      </dsp:txBody>
      <dsp:txXfrm>
        <a:off x="4967816" y="3769574"/>
        <a:ext cx="1244667" cy="622333"/>
      </dsp:txXfrm>
    </dsp:sp>
    <dsp:sp modelId="{760D45E0-B484-475E-A6BD-13238B4725EE}">
      <dsp:nvSpPr>
        <dsp:cNvPr id="0" name=""/>
        <dsp:cNvSpPr/>
      </dsp:nvSpPr>
      <dsp:spPr>
        <a:xfrm>
          <a:off x="5007422" y="4661565"/>
          <a:ext cx="1244667" cy="622333"/>
        </a:xfrm>
        <a:prstGeom prst="rect">
          <a:avLst/>
        </a:prstGeom>
        <a:solidFill>
          <a:schemeClr val="bg1">
            <a:lumMod val="9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>
              <a:solidFill>
                <a:schemeClr val="tx1"/>
              </a:solidFill>
            </a:rPr>
            <a:t>Austmarka og Holt  omsorg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>
              <a:solidFill>
                <a:schemeClr val="tx1"/>
              </a:solidFill>
            </a:rPr>
            <a:t>May Wolden</a:t>
          </a:r>
          <a:endParaRPr lang="nb-NO" sz="900" kern="1200" dirty="0">
            <a:solidFill>
              <a:schemeClr val="tx1"/>
            </a:solidFill>
          </a:endParaRPr>
        </a:p>
      </dsp:txBody>
      <dsp:txXfrm>
        <a:off x="5007422" y="4661565"/>
        <a:ext cx="1244667" cy="622333"/>
      </dsp:txXfrm>
    </dsp:sp>
    <dsp:sp modelId="{D6F06289-6DC9-4BBB-87F1-3FF931A5A5C2}">
      <dsp:nvSpPr>
        <dsp:cNvPr id="0" name=""/>
        <dsp:cNvSpPr/>
      </dsp:nvSpPr>
      <dsp:spPr>
        <a:xfrm>
          <a:off x="5007422" y="5545279"/>
          <a:ext cx="1244667" cy="622333"/>
        </a:xfrm>
        <a:prstGeom prst="rect">
          <a:avLst/>
        </a:prstGeom>
        <a:solidFill>
          <a:schemeClr val="bg1">
            <a:lumMod val="9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smtClean="0">
              <a:solidFill>
                <a:schemeClr val="tx1"/>
              </a:solidFill>
            </a:rPr>
            <a:t>Helse og rehabilitering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smtClean="0">
              <a:solidFill>
                <a:schemeClr val="tx1"/>
              </a:solidFill>
            </a:rPr>
            <a:t>Anne Christine Ringstad-Nerli</a:t>
          </a:r>
          <a:endParaRPr lang="nb-NO" sz="900" kern="1200" dirty="0">
            <a:solidFill>
              <a:schemeClr val="tx1"/>
            </a:solidFill>
          </a:endParaRPr>
        </a:p>
      </dsp:txBody>
      <dsp:txXfrm>
        <a:off x="5007422" y="5545279"/>
        <a:ext cx="1244667" cy="622333"/>
      </dsp:txXfrm>
    </dsp:sp>
    <dsp:sp modelId="{10A4C1B9-9177-48DA-985D-AA518114723E}">
      <dsp:nvSpPr>
        <dsp:cNvPr id="0" name=""/>
        <dsp:cNvSpPr/>
      </dsp:nvSpPr>
      <dsp:spPr>
        <a:xfrm>
          <a:off x="5007422" y="6428993"/>
          <a:ext cx="1244667" cy="622333"/>
        </a:xfrm>
        <a:prstGeom prst="rect">
          <a:avLst/>
        </a:prstGeom>
        <a:solidFill>
          <a:schemeClr val="bg1">
            <a:lumMod val="9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>
              <a:solidFill>
                <a:schemeClr val="tx1"/>
              </a:solidFill>
            </a:rPr>
            <a:t>Langelandhjemmet Skyrud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>
              <a:solidFill>
                <a:schemeClr val="tx1"/>
              </a:solidFill>
            </a:rPr>
            <a:t>Ann Chr Wästlund</a:t>
          </a:r>
          <a:endParaRPr lang="nb-NO" sz="900" kern="1200" dirty="0">
            <a:solidFill>
              <a:schemeClr val="tx1"/>
            </a:solidFill>
          </a:endParaRPr>
        </a:p>
      </dsp:txBody>
      <dsp:txXfrm>
        <a:off x="5007422" y="6428993"/>
        <a:ext cx="1244667" cy="622333"/>
      </dsp:txXfrm>
    </dsp:sp>
    <dsp:sp modelId="{3118B59F-EB9A-4437-9590-85FB04442441}">
      <dsp:nvSpPr>
        <dsp:cNvPr id="0" name=""/>
        <dsp:cNvSpPr/>
      </dsp:nvSpPr>
      <dsp:spPr>
        <a:xfrm>
          <a:off x="5007422" y="7312708"/>
          <a:ext cx="1244667" cy="622333"/>
        </a:xfrm>
        <a:prstGeom prst="rect">
          <a:avLst/>
        </a:prstGeom>
        <a:solidFill>
          <a:schemeClr val="bg1">
            <a:lumMod val="9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smtClean="0">
              <a:solidFill>
                <a:schemeClr val="tx1"/>
              </a:solidFill>
            </a:rPr>
            <a:t>Sentrum HBT</a:t>
          </a:r>
          <a:endParaRPr lang="nb-NO" sz="900" kern="1200" dirty="0" smtClean="0">
            <a:solidFill>
              <a:schemeClr val="tx1"/>
            </a:solidFill>
          </a:endParaRP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>
              <a:solidFill>
                <a:schemeClr val="tx1"/>
              </a:solidFill>
            </a:rPr>
            <a:t>Linda Aarskog</a:t>
          </a:r>
          <a:endParaRPr lang="nb-NO" sz="900" kern="1200" dirty="0">
            <a:solidFill>
              <a:schemeClr val="tx1"/>
            </a:solidFill>
          </a:endParaRPr>
        </a:p>
      </dsp:txBody>
      <dsp:txXfrm>
        <a:off x="5007422" y="7312708"/>
        <a:ext cx="1244667" cy="622333"/>
      </dsp:txXfrm>
    </dsp:sp>
    <dsp:sp modelId="{6AB83919-F881-4CAA-9EDB-EEA09B919789}">
      <dsp:nvSpPr>
        <dsp:cNvPr id="0" name=""/>
        <dsp:cNvSpPr/>
      </dsp:nvSpPr>
      <dsp:spPr>
        <a:xfrm>
          <a:off x="5007422" y="8196422"/>
          <a:ext cx="1244667" cy="622333"/>
        </a:xfrm>
        <a:prstGeom prst="rect">
          <a:avLst/>
        </a:prstGeom>
        <a:solidFill>
          <a:schemeClr val="bg1">
            <a:lumMod val="9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smtClean="0">
              <a:solidFill>
                <a:schemeClr val="tx1"/>
              </a:solidFill>
            </a:rPr>
            <a:t>Roverud omsorg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smtClean="0">
              <a:solidFill>
                <a:schemeClr val="tx1"/>
              </a:solidFill>
            </a:rPr>
            <a:t>Mary Kordahl</a:t>
          </a:r>
          <a:endParaRPr lang="nb-NO" sz="900" kern="1200" dirty="0">
            <a:solidFill>
              <a:schemeClr val="tx1"/>
            </a:solidFill>
          </a:endParaRPr>
        </a:p>
      </dsp:txBody>
      <dsp:txXfrm>
        <a:off x="5007422" y="8196422"/>
        <a:ext cx="1244667" cy="622333"/>
      </dsp:txXfrm>
    </dsp:sp>
    <dsp:sp modelId="{7366B663-32D9-4B12-A5B9-3634F594D0E6}">
      <dsp:nvSpPr>
        <dsp:cNvPr id="0" name=""/>
        <dsp:cNvSpPr/>
      </dsp:nvSpPr>
      <dsp:spPr>
        <a:xfrm>
          <a:off x="2146067" y="1152128"/>
          <a:ext cx="1093926" cy="571495"/>
        </a:xfrm>
        <a:prstGeom prst="rect">
          <a:avLst/>
        </a:prstGeom>
        <a:solidFill>
          <a:schemeClr val="bg1">
            <a:lumMod val="9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>
              <a:solidFill>
                <a:schemeClr val="tx1"/>
              </a:solidFill>
            </a:rPr>
            <a:t>Utvikling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>
              <a:solidFill>
                <a:schemeClr val="tx1"/>
              </a:solidFill>
            </a:rPr>
            <a:t>Rune Lund konst.</a:t>
          </a:r>
          <a:endParaRPr lang="nb-NO" sz="900" kern="1200" dirty="0">
            <a:solidFill>
              <a:schemeClr val="tx1"/>
            </a:solidFill>
          </a:endParaRPr>
        </a:p>
      </dsp:txBody>
      <dsp:txXfrm>
        <a:off x="2146067" y="1152128"/>
        <a:ext cx="1093926" cy="571495"/>
      </dsp:txXfrm>
    </dsp:sp>
    <dsp:sp modelId="{3608DFE1-AF5F-4B68-BA31-7F5C23BC0551}">
      <dsp:nvSpPr>
        <dsp:cNvPr id="0" name=""/>
        <dsp:cNvSpPr/>
      </dsp:nvSpPr>
      <dsp:spPr>
        <a:xfrm>
          <a:off x="3581082" y="1216583"/>
          <a:ext cx="1085250" cy="442585"/>
        </a:xfrm>
        <a:prstGeom prst="rect">
          <a:avLst/>
        </a:prstGeom>
        <a:solidFill>
          <a:schemeClr val="bg1">
            <a:lumMod val="9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>
              <a:solidFill>
                <a:schemeClr val="tx1"/>
              </a:solidFill>
            </a:rPr>
            <a:t>Økonomi 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>
              <a:solidFill>
                <a:schemeClr val="tx1"/>
              </a:solidFill>
            </a:rPr>
            <a:t>Karin Nagell</a:t>
          </a:r>
          <a:endParaRPr lang="nb-NO" sz="900" kern="1200" dirty="0">
            <a:solidFill>
              <a:schemeClr val="tx1"/>
            </a:solidFill>
          </a:endParaRPr>
        </a:p>
      </dsp:txBody>
      <dsp:txXfrm>
        <a:off x="3581082" y="1216583"/>
        <a:ext cx="1085250" cy="442585"/>
      </dsp:txXfrm>
    </dsp:sp>
    <dsp:sp modelId="{2557BDDB-7D05-4ADC-AFB1-AD5833174DF7}">
      <dsp:nvSpPr>
        <dsp:cNvPr id="0" name=""/>
        <dsp:cNvSpPr/>
      </dsp:nvSpPr>
      <dsp:spPr>
        <a:xfrm>
          <a:off x="2146484" y="2079548"/>
          <a:ext cx="1093092" cy="484082"/>
        </a:xfrm>
        <a:prstGeom prst="rect">
          <a:avLst/>
        </a:prstGeom>
        <a:solidFill>
          <a:schemeClr val="bg1">
            <a:lumMod val="9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smtClean="0">
              <a:solidFill>
                <a:schemeClr val="tx1"/>
              </a:solidFill>
            </a:rPr>
            <a:t>Service og </a:t>
          </a:r>
          <a:r>
            <a:rPr lang="nb-NO" sz="900" kern="1200" dirty="0" smtClean="0">
              <a:solidFill>
                <a:schemeClr val="tx1"/>
              </a:solidFill>
            </a:rPr>
            <a:t>forvaltning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>
              <a:solidFill>
                <a:schemeClr val="tx1"/>
              </a:solidFill>
            </a:rPr>
            <a:t>Siri N Hansen</a:t>
          </a:r>
          <a:endParaRPr lang="nb-NO" sz="900" kern="1200" dirty="0">
            <a:solidFill>
              <a:schemeClr val="tx1"/>
            </a:solidFill>
          </a:endParaRPr>
        </a:p>
      </dsp:txBody>
      <dsp:txXfrm>
        <a:off x="2146484" y="2079548"/>
        <a:ext cx="1093092" cy="484082"/>
      </dsp:txXfrm>
    </dsp:sp>
    <dsp:sp modelId="{2B877463-91EB-4C9E-A536-7056E3E96DFD}">
      <dsp:nvSpPr>
        <dsp:cNvPr id="0" name=""/>
        <dsp:cNvSpPr/>
      </dsp:nvSpPr>
      <dsp:spPr>
        <a:xfrm>
          <a:off x="3593249" y="2079548"/>
          <a:ext cx="1060917" cy="484082"/>
        </a:xfrm>
        <a:prstGeom prst="rect">
          <a:avLst/>
        </a:prstGeom>
        <a:solidFill>
          <a:schemeClr val="bg1">
            <a:lumMod val="9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>
              <a:solidFill>
                <a:schemeClr val="tx1"/>
              </a:solidFill>
            </a:rPr>
            <a:t>HR 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900" kern="1200" dirty="0" smtClean="0">
              <a:solidFill>
                <a:schemeClr val="tx1"/>
              </a:solidFill>
            </a:rPr>
            <a:t>Tove  Hendnes</a:t>
          </a:r>
          <a:endParaRPr lang="nb-NO" sz="900" kern="1200" dirty="0">
            <a:solidFill>
              <a:schemeClr val="tx1"/>
            </a:solidFill>
          </a:endParaRPr>
        </a:p>
      </dsp:txBody>
      <dsp:txXfrm>
        <a:off x="3593249" y="2079548"/>
        <a:ext cx="1060917" cy="4840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514350" y="2840572"/>
            <a:ext cx="5829300" cy="196003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BFF9E-1778-49A8-8A40-B7AF95BFFF6F}" type="datetimeFigureOut">
              <a:rPr lang="nb-NO" smtClean="0"/>
              <a:pPr/>
              <a:t>17.09.2015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E6F1D-1D79-45B2-BB5D-A38D1EEB59B8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BFF9E-1778-49A8-8A40-B7AF95BFFF6F}" type="datetimeFigureOut">
              <a:rPr lang="nb-NO" smtClean="0"/>
              <a:pPr/>
              <a:t>17.09.2015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E6F1D-1D79-45B2-BB5D-A38D1EEB59B8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4972050" y="366189"/>
            <a:ext cx="1543050" cy="7802033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342900" y="366189"/>
            <a:ext cx="4514850" cy="7802033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BFF9E-1778-49A8-8A40-B7AF95BFFF6F}" type="datetimeFigureOut">
              <a:rPr lang="nb-NO" smtClean="0"/>
              <a:pPr/>
              <a:t>17.09.2015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E6F1D-1D79-45B2-BB5D-A38D1EEB59B8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BFF9E-1778-49A8-8A40-B7AF95BFFF6F}" type="datetimeFigureOut">
              <a:rPr lang="nb-NO" smtClean="0"/>
              <a:pPr/>
              <a:t>17.09.2015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E6F1D-1D79-45B2-BB5D-A38D1EEB59B8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541735" y="3875622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BFF9E-1778-49A8-8A40-B7AF95BFFF6F}" type="datetimeFigureOut">
              <a:rPr lang="nb-NO" smtClean="0"/>
              <a:pPr/>
              <a:t>17.09.2015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E6F1D-1D79-45B2-BB5D-A38D1EEB59B8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342900" y="2133605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3486150" y="2133605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BFF9E-1778-49A8-8A40-B7AF95BFFF6F}" type="datetimeFigureOut">
              <a:rPr lang="nb-NO" smtClean="0"/>
              <a:pPr/>
              <a:t>17.09.2015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E6F1D-1D79-45B2-BB5D-A38D1EEB59B8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342902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342902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3483772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3483772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BFF9E-1778-49A8-8A40-B7AF95BFFF6F}" type="datetimeFigureOut">
              <a:rPr lang="nb-NO" smtClean="0"/>
              <a:pPr/>
              <a:t>17.09.2015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E6F1D-1D79-45B2-BB5D-A38D1EEB59B8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BFF9E-1778-49A8-8A40-B7AF95BFFF6F}" type="datetimeFigureOut">
              <a:rPr lang="nb-NO" smtClean="0"/>
              <a:pPr/>
              <a:t>17.09.2015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E6F1D-1D79-45B2-BB5D-A38D1EEB59B8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BFF9E-1778-49A8-8A40-B7AF95BFFF6F}" type="datetimeFigureOut">
              <a:rPr lang="nb-NO" smtClean="0"/>
              <a:pPr/>
              <a:t>17.09.2015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E6F1D-1D79-45B2-BB5D-A38D1EEB59B8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42903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2681290" y="364071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342903" y="1913471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BFF9E-1778-49A8-8A40-B7AF95BFFF6F}" type="datetimeFigureOut">
              <a:rPr lang="nb-NO" smtClean="0"/>
              <a:pPr/>
              <a:t>17.09.2015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E6F1D-1D79-45B2-BB5D-A38D1EEB59B8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BFF9E-1778-49A8-8A40-B7AF95BFFF6F}" type="datetimeFigureOut">
              <a:rPr lang="nb-NO" smtClean="0"/>
              <a:pPr/>
              <a:t>17.09.2015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9E6F1D-1D79-45B2-BB5D-A38D1EEB59B8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342900" y="2133605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342900" y="8475138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EBFF9E-1778-49A8-8A40-B7AF95BFFF6F}" type="datetimeFigureOut">
              <a:rPr lang="nb-NO" smtClean="0"/>
              <a:pPr/>
              <a:t>17.09.2015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2343150" y="8475138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4914900" y="8475138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9E6F1D-1D79-45B2-BB5D-A38D1EEB59B8}" type="slidenum">
              <a:rPr lang="nb-NO" smtClean="0"/>
              <a:pPr/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Plassholder for innhold 3"/>
          <p:cNvGraphicFramePr>
            <a:graphicFrameLocks noGrp="1"/>
          </p:cNvGraphicFramePr>
          <p:nvPr>
            <p:ph idx="1"/>
          </p:nvPr>
        </p:nvGraphicFramePr>
        <p:xfrm>
          <a:off x="1" y="107504"/>
          <a:ext cx="6741368" cy="8820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kstSylinder 4"/>
          <p:cNvSpPr txBox="1"/>
          <p:nvPr/>
        </p:nvSpPr>
        <p:spPr>
          <a:xfrm>
            <a:off x="620688" y="467544"/>
            <a:ext cx="1728192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nb-NO" sz="1000" dirty="0" smtClean="0"/>
              <a:t>Kommunalsjef </a:t>
            </a:r>
            <a:r>
              <a:rPr lang="nb-NO" sz="1000" b="1" dirty="0" smtClean="0"/>
              <a:t>SAMFUNN</a:t>
            </a:r>
          </a:p>
          <a:p>
            <a:r>
              <a:rPr lang="nb-NO" sz="1000" dirty="0" smtClean="0"/>
              <a:t>Rune Lund</a:t>
            </a:r>
            <a:endParaRPr lang="nb-NO" sz="1000" dirty="0"/>
          </a:p>
        </p:txBody>
      </p:sp>
      <p:sp>
        <p:nvSpPr>
          <p:cNvPr id="7" name="TekstSylinder 6"/>
          <p:cNvSpPr txBox="1"/>
          <p:nvPr/>
        </p:nvSpPr>
        <p:spPr>
          <a:xfrm>
            <a:off x="4293098" y="467544"/>
            <a:ext cx="1822681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r"/>
            <a:r>
              <a:rPr lang="nb-NO" sz="1000" dirty="0" smtClean="0"/>
              <a:t>Kommunalsjef </a:t>
            </a:r>
            <a:r>
              <a:rPr lang="nb-NO" sz="1000" b="1" dirty="0" smtClean="0"/>
              <a:t>HELSE-OMSORG</a:t>
            </a:r>
          </a:p>
          <a:p>
            <a:pPr algn="r"/>
            <a:r>
              <a:rPr lang="nb-NO" sz="1000" dirty="0" smtClean="0"/>
              <a:t>Marianne Birkeland</a:t>
            </a:r>
            <a:endParaRPr lang="nb-NO" sz="1000" dirty="0"/>
          </a:p>
        </p:txBody>
      </p:sp>
      <p:sp>
        <p:nvSpPr>
          <p:cNvPr id="8" name="TekstSylinder 7"/>
          <p:cNvSpPr txBox="1"/>
          <p:nvPr/>
        </p:nvSpPr>
        <p:spPr>
          <a:xfrm>
            <a:off x="2492898" y="467544"/>
            <a:ext cx="1701235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nb-NO" sz="1000" dirty="0" smtClean="0"/>
              <a:t>Kommunalsjef </a:t>
            </a:r>
            <a:r>
              <a:rPr lang="nb-NO" sz="1000" b="1" dirty="0" smtClean="0"/>
              <a:t>OPPVEKST</a:t>
            </a:r>
          </a:p>
          <a:p>
            <a:pPr algn="ctr"/>
            <a:r>
              <a:rPr lang="nb-NO" sz="1000" dirty="0" smtClean="0"/>
              <a:t>Hanne S. Wang konst.</a:t>
            </a:r>
            <a:endParaRPr lang="nb-NO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Prosedyre" ma:contentTypeID="0x0101005E9287CDB450FE4AA607C63C017D76DD0090C8473789FBDD4D92BF385C35357F78" ma:contentTypeVersion="46" ma:contentTypeDescription="" ma:contentTypeScope="" ma:versionID="c042b2d8eb2e12afdbe7117294ab157f">
  <xsd:schema xmlns:xsd="http://www.w3.org/2001/XMLSchema" xmlns:xs="http://www.w3.org/2001/XMLSchema" xmlns:p="http://schemas.microsoft.com/office/2006/metadata/properties" xmlns:ns1="http://schemas.microsoft.com/sharepoint/v3" xmlns:ns2="6dd39733-b725-4fff-9b21-813da862d558" xmlns:ns3="2fed54b2-c7e4-419f-bca8-7198121c5fc7" xmlns:ns4="9fae98c0-c761-4e69-98cd-6511a6dcb4dd" xmlns:ns5="c894a6f0-c648-4570-8a93-85df95f25e68" targetNamespace="http://schemas.microsoft.com/office/2006/metadata/properties" ma:root="true" ma:fieldsID="662982c023ff605eec0898cd7d53f437" ns1:_="" ns2:_="" ns3:_="" ns4:_="" ns5:_="">
    <xsd:import namespace="http://schemas.microsoft.com/sharepoint/v3"/>
    <xsd:import namespace="6dd39733-b725-4fff-9b21-813da862d558"/>
    <xsd:import namespace="2fed54b2-c7e4-419f-bca8-7198121c5fc7"/>
    <xsd:import namespace="9fae98c0-c761-4e69-98cd-6511a6dcb4dd"/>
    <xsd:import namespace="c894a6f0-c648-4570-8a93-85df95f25e68"/>
    <xsd:element name="properties">
      <xsd:complexType>
        <xsd:sequence>
          <xsd:element name="documentManagement">
            <xsd:complexType>
              <xsd:all>
                <xsd:element ref="ns2:Tema_x0020_Personal_x002f_Lønn"/>
                <xsd:element ref="ns3:Område"/>
                <xsd:element ref="ns3:Gjelder_x0020_for"/>
                <xsd:element ref="ns4:Hjemmel" minOccurs="0"/>
                <xsd:element ref="ns3:Revisjonsansvarlig"/>
                <xsd:element ref="ns5:Revideres_x0020_innen" minOccurs="0"/>
                <xsd:element ref="ns1:Revisjonsdato" minOccurs="0"/>
                <xsd:element ref="ns3:Godkjenner"/>
                <xsd:element ref="ns3:Høy_x0020_risiko" minOccurs="0"/>
                <xsd:element ref="ns1:RmDocNumber" minOccurs="0"/>
                <xsd:element ref="ns3:Godkjent_x0020_av" minOccurs="0"/>
                <xsd:element ref="ns3:Godkjent_x0020_dato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Revisjonsdato" ma:index="8" nillable="true" ma:displayName="Varsling neste revisjon" ma:format="DateOnly" ma:internalName="Revisjonsdato">
      <xsd:simpleType>
        <xsd:restriction base="dms:DateTime"/>
      </xsd:simpleType>
    </xsd:element>
    <xsd:element name="RmDocNumber" ma:index="15" nillable="true" ma:displayName="Dokumentnummer" ma:description="Felt for dokumentnummerering med spesielt format." ma:hidden="true" ma:internalName="RmDocNumber" ma:readOnly="false" ma:showField="TRU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d39733-b725-4fff-9b21-813da862d558" elementFormDefault="qualified">
    <xsd:import namespace="http://schemas.microsoft.com/office/2006/documentManagement/types"/>
    <xsd:import namespace="http://schemas.microsoft.com/office/infopath/2007/PartnerControls"/>
    <xsd:element name="Tema_x0020_Personal_x002f_Lønn" ma:index="2" ma:displayName="Tema" ma:format="Dropdown" ma:internalName="Tema_x0020_Personal_x002F_L_x00f8_nn">
      <xsd:simpleType>
        <xsd:restriction base="dms:Choice">
          <xsd:enumeration value="3.1 Ansettelse og introduksjon"/>
          <xsd:enumeration value="3.2 Avslutning av arbeidsforhold"/>
          <xsd:enumeration value="3.3 Brannvern"/>
          <xsd:enumeration value="3.4 Bedriftshelsetjeneste"/>
          <xsd:enumeration value="3.5 Kartlegging og rapportering"/>
          <xsd:enumeration value="3.6 Kjemikaliehåndtering"/>
          <xsd:enumeration value="3.7 Kompetanse og lærlinger"/>
          <xsd:enumeration value="3.8 Lokale avtaler"/>
          <xsd:enumeration value="3.9 Lønn og pensjon"/>
          <xsd:enumeration value="3.10 Medarbeiderskap og lederskap"/>
          <xsd:enumeration value="3.11 Melding-avvik-varsling"/>
          <xsd:enumeration value="3.12 Organisasjon-mål-planer"/>
          <xsd:enumeration value="3.13 Permisjon og ferie"/>
          <xsd:enumeration value="3.14 Personalmeldinger"/>
          <xsd:enumeration value="3.15 Reglement og retningslinjer"/>
          <xsd:enumeration value="3.16 Rusmiddelpolitikk"/>
          <xsd:enumeration value="3.17 Sykefravær"/>
          <xsd:enumeration value="3.18 Ulykker og personskader"/>
          <xsd:enumeration value="3.19 Verneorganisasjonen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ed54b2-c7e4-419f-bca8-7198121c5fc7" elementFormDefault="qualified">
    <xsd:import namespace="http://schemas.microsoft.com/office/2006/documentManagement/types"/>
    <xsd:import namespace="http://schemas.microsoft.com/office/infopath/2007/PartnerControls"/>
    <xsd:element name="Område" ma:index="3" ma:displayName="Enhet" ma:description="Velg hvilken enhet dokumentet hører til under. NB! Ikke velg overskriften (de med store bokstaver)" ma:format="Dropdown" ma:internalName="Omr_x00e5_de">
      <xsd:simpleType>
        <xsd:restriction base="dms:Choice">
          <xsd:enumeration value="Alle"/>
          <xsd:enumeration value="---OPPVEKST---"/>
          <xsd:enumeration value="Alle - Oppvekst"/>
          <xsd:enumeration value="Barnehager"/>
          <xsd:enumeration value="Alle skoler"/>
          <xsd:enumeration value="Barneskoler"/>
          <xsd:enumeration value="Ungdomsskoler"/>
          <xsd:enumeration value="SFO"/>
          <xsd:enumeration value="Barn- og unge"/>
          <xsd:enumeration value="Vinger barnehage"/>
          <xsd:enumeration value="Sentrum barnehage"/>
          <xsd:enumeration value="Vangen barnehage"/>
          <xsd:enumeration value="Marikollen barnehage"/>
          <xsd:enumeration value="Brandval barnehage"/>
          <xsd:enumeration value="Brandval skole"/>
          <xsd:enumeration value="Langeland skole"/>
          <xsd:enumeration value="Marikollen skole"/>
          <xsd:enumeration value="Vennersberg skole"/>
          <xsd:enumeration value="Austmarka b/u-skole"/>
          <xsd:enumeration value="Holt ungdomsskole"/>
          <xsd:enumeration value="Tråstad ungdomsskole"/>
          <xsd:enumeration value="---HELSE- OG OMSORG---"/>
          <xsd:enumeration value="Alle Helse- og omsorg"/>
          <xsd:enumeration value="Sykehjem"/>
          <xsd:enumeration value="Hjemmebaserte tjenester (HBT)"/>
          <xsd:enumeration value="Aktivitet- og bistandsenhet"/>
          <xsd:enumeration value="Blinken dagsenter"/>
          <xsd:enumeration value="Avlastingsavdelingen for barn- og unge"/>
          <xsd:enumeration value="Heberheimen/Hebertunet bokollektiv"/>
          <xsd:enumeration value="Øvre skriverlunden bofellesskap"/>
          <xsd:enumeration value="Tommelstadgata bofelleskap"/>
          <xsd:enumeration value="Utetjenesten"/>
          <xsd:enumeration value="Austmarka omsorgsenhet"/>
          <xsd:enumeration value="Ambulerende tjeneste Austmarka"/>
          <xsd:enumeration value="Austbo HDO"/>
          <xsd:enumeration value="Austbo - kjøkken"/>
          <xsd:enumeration value="Langelandshjemmet/Skyrud"/>
          <xsd:enumeration value="Langelandshjemmet Kjøkken"/>
          <xsd:enumeration value="Langelandshjemmet Demens rød"/>
          <xsd:enumeration value="Langelandshjemmet Demens blå"/>
          <xsd:enumeration value="Langelandshjemmet Livshjelp"/>
          <xsd:enumeration value="Langelandshjemmet Mølla"/>
          <xsd:enumeration value="Langelandshjemmet nattavakter"/>
          <xsd:enumeration value="Langelandshjemmet Solsiden"/>
          <xsd:enumeration value="Langelandshejmmet Somatisk blå"/>
          <xsd:enumeration value="Langelandshjemmet Somatisk grønn"/>
          <xsd:enumeration value="Langelandshjemmet Sykepleiergruppa"/>
          <xsd:enumeration value="Skyrud avdeling A -langtidsdemens"/>
          <xsd:enumeration value="Skyrud avdeling B - langtidsdemens"/>
          <xsd:enumeration value="Skyrud avdeling C -korttidsdemens"/>
          <xsd:enumeration value="Skyrud avdeling D - langtidsdemens"/>
          <xsd:enumeration value="Psykiatri, rus, helse"/>
          <xsd:enumeration value="Rus - boliger for aktive misbrukere"/>
          <xsd:enumeration value="Rus - booppfølgingstjenester, ettervern"/>
          <xsd:enumeration value="Psykiatri - dagsenter"/>
          <xsd:enumeration value="Psykiatri - boliger og heldøgns omsorgsboligerPsykiatri - tjenester til hjemmeboende"/>
          <xsd:enumeration value="Fengselshelsetjenesten"/>
          <xsd:enumeration value="Forvaltning helse- og omsorg"/>
          <xsd:enumeration value="Frisklivssentralen"/>
          <xsd:enumeration value="Fysio- og ergoterapi"/>
          <xsd:enumeration value="Hjelpemiddellager"/>
          <xsd:enumeration value="Kommunalt øyeblikkelig hjelp døgntilbud"/>
          <xsd:enumeration value="Legevakt og fastlegeordning"/>
          <xsd:enumeration value="Miljørettet helsevern"/>
          <xsd:enumeration value="Rehabilitering og habilitering"/>
          <xsd:enumeration value="Veterinærvakt"/>
          <xsd:enumeration value="Roverud omsorgsenhet"/>
          <xsd:enumeration value="Roverudhjemmet"/>
          <xsd:enumeration value="Brandval HBT"/>
          <xsd:enumeration value="Sentrum HBT"/>
          <xsd:enumeration value="Hov bofellesskap"/>
          <xsd:enumeration value="Holt HDO"/>
          <xsd:enumeration value="Sentrum HBT - dagsenter"/>
          <xsd:enumeration value="Sentrum HBT - sone nord"/>
          <xsd:enumeration value="Sentrum HBT - sone syd"/>
          <xsd:enumeration value="Sentrum HBT - hjemmehjelp"/>
          <xsd:enumeration value="---SAMFUNN---"/>
          <xsd:enumeration value="Alle - Samfunn"/>
          <xsd:enumeration value="KKEeiendom"/>
          <xsd:enumeration value="Eiendomsdrift og vedlikehold"/>
          <xsd:enumeration value="Park og idrett"/>
          <xsd:enumeration value="Renhold/vaskeri"/>
          <xsd:enumeration value="Teknisk forvaltning"/>
          <xsd:enumeration value="NAV"/>
          <xsd:enumeration value="Oppfølging 1"/>
          <xsd:enumeration value="Oppfølging 2"/>
          <xsd:enumeration value="Mottak"/>
          <xsd:enumeration value="Ungdom"/>
          <xsd:enumeration value="Flyktning"/>
          <xsd:enumeration value="Intern service"/>
          <xsd:enumeration value="Kultur- og fritidsenheten"/>
          <xsd:enumeration value="Idrett"/>
          <xsd:enumeration value="Bibliotek"/>
          <xsd:enumeration value="Tilpasset kultur"/>
          <xsd:enumeration value="Scene U - kulturskolen"/>
          <xsd:enumeration value="Frivillighetssentralen"/>
          <xsd:enumeration value="---STØTTEENHETER---"/>
          <xsd:enumeration value="Service og strategi"/>
          <xsd:enumeration value="Forvaltning"/>
          <xsd:enumeration value="Doksenter/arkiv"/>
          <xsd:enumeration value="Kommunikasjon"/>
          <xsd:enumeration value="Strategi"/>
          <xsd:enumeration value="Økonomi"/>
          <xsd:enumeration value="Regnskap"/>
          <xsd:enumeration value="Fakturering"/>
          <xsd:enumeration value="Skatt"/>
          <xsd:enumeration value="Innfordring"/>
          <xsd:enumeration value="HR (Personal og lønn)"/>
          <xsd:enumeration value="HR"/>
          <xsd:enumeration value="Lønn"/>
        </xsd:restriction>
      </xsd:simpleType>
    </xsd:element>
    <xsd:element name="Gjelder_x0020_for" ma:index="4" ma:displayName="Gjelder for" ma:format="RadioButtons" ma:internalName="Gjelder_x0020_for">
      <xsd:simpleType>
        <xsd:restriction base="dms:Choice">
          <xsd:enumeration value="Kongsvinger kommune"/>
          <xsd:enumeration value="Tjenesteområde oppvekst"/>
          <xsd:enumeration value="Tjenesteområde helse- og omsorg"/>
          <xsd:enumeration value="Tjenesteområde samfunn"/>
          <xsd:enumeration value="Støtteenheter"/>
        </xsd:restriction>
      </xsd:simpleType>
    </xsd:element>
    <xsd:element name="Revisjonsansvarlig" ma:index="6" ma:displayName="Revisjonsansvarlig" ma:SharePointGroup="0" ma:internalName="Revisjonsansvarlig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Godkjenner" ma:index="9" ma:displayName="Godkjenner" ma:list="UserInfo" ma:SharePointGroup="75" ma:internalName="Godkjenne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Høy_x0020_risiko" ma:index="10" nillable="true" ma:displayName="Risiko" ma:default="Ikke vurdert" ma:description="Hak av for denne dersom det vurderes som ekstra høy risiko hvis ikke rutinen blir fulgt/dokumentet blir lest" ma:format="Dropdown" ma:internalName="H_x00f8_y_x0020_risiko0">
      <xsd:simpleType>
        <xsd:restriction base="dms:Choice">
          <xsd:enumeration value="Ikke vurdert"/>
          <xsd:enumeration value="Høy"/>
          <xsd:enumeration value="Middels"/>
        </xsd:restriction>
      </xsd:simpleType>
    </xsd:element>
    <xsd:element name="Godkjent_x0020_av" ma:index="16" nillable="true" ma:displayName="Godkjent av" ma:description="-" ma:hidden="true" ma:list="UserInfo" ma:SharePointGroup="0" ma:internalName="Godkjent_x0020_av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Godkjent_x0020_dato" ma:index="17" nillable="true" ma:displayName="Godkjent dato" ma:description="*" ma:format="DateOnly" ma:hidden="true" ma:internalName="Godkjent_x0020_dato" ma:readOnly="fals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ae98c0-c761-4e69-98cd-6511a6dcb4dd" elementFormDefault="qualified">
    <xsd:import namespace="http://schemas.microsoft.com/office/2006/documentManagement/types"/>
    <xsd:import namespace="http://schemas.microsoft.com/office/infopath/2007/PartnerControls"/>
    <xsd:element name="Hjemmel" ma:index="5" nillable="true" ma:displayName="Hjemmel" ma:internalName="Hjemmel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94a6f0-c648-4570-8a93-85df95f25e68" elementFormDefault="qualified">
    <xsd:import namespace="http://schemas.microsoft.com/office/2006/documentManagement/types"/>
    <xsd:import namespace="http://schemas.microsoft.com/office/infopath/2007/PartnerControls"/>
    <xsd:element name="Revideres_x0020_innen" ma:index="7" nillable="true" ma:displayName="Revideres innen" ma:format="DateOnly" ma:internalName="Revideres_x0020_innen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2" ma:displayName="Innholdstype"/>
        <xsd:element ref="dc:title" minOccurs="0" maxOccurs="1" ma:index="1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customXsn xmlns="http://schemas.microsoft.com/office/2006/metadata/customXsn">
  <xsnLocation/>
  <cached>True</cached>
  <openByDefault>True</openByDefault>
  <xsnScope/>
</customXsn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Godkjent_x0020_dato xmlns="2fed54b2-c7e4-419f-bca8-7198121c5fc7">2015-09-16T07:54:17+00:00</Godkjent_x0020_dato>
    <Revisjonsdato xmlns="http://schemas.microsoft.com/sharepoint/v3">2018-05-31T22:00:00+00:00</Revisjonsdato>
    <Tema_x0020_Personal_x002f_Lønn xmlns="6dd39733-b725-4fff-9b21-813da862d558">3.12 Organisasjon-mål-planer</Tema_x0020_Personal_x002f_Lønn>
    <RmDocNumber xmlns="http://schemas.microsoft.com/sharepoint/v3">3.12.1.182</RmDocNumber>
    <Hjemmel xmlns="9fae98c0-c761-4e69-98cd-6511a6dcb4dd" xsi:nil="true"/>
    <Godkjenner xmlns="2fed54b2-c7e4-419f-bca8-7198121c5fc7">
      <UserInfo>
        <DisplayName>Tove Feltman Hendnes</DisplayName>
        <AccountId>403</AccountId>
        <AccountType/>
      </UserInfo>
    </Godkjenner>
    <Område xmlns="2fed54b2-c7e4-419f-bca8-7198121c5fc7">Alle</Område>
    <Revideres_x0020_innen xmlns="c894a6f0-c648-4570-8a93-85df95f25e68">2018-06-14T22:00:00+00:00</Revideres_x0020_innen>
    <Høy_x0020_risiko xmlns="2fed54b2-c7e4-419f-bca8-7198121c5fc7">Ikke vurdert</Høy_x0020_risiko>
    <Godkjent_x0020_av xmlns="2fed54b2-c7e4-419f-bca8-7198121c5fc7">
      <UserInfo>
        <DisplayName>Tove Feltman Hendnes</DisplayName>
        <AccountId>403</AccountId>
        <AccountType/>
      </UserInfo>
    </Godkjent_x0020_av>
    <Gjelder_x0020_for xmlns="2fed54b2-c7e4-419f-bca8-7198121c5fc7">Kongsvinger kommune</Gjelder_x0020_for>
    <Revisjonsansvarlig xmlns="2fed54b2-c7e4-419f-bca8-7198121c5fc7">
      <UserInfo>
        <DisplayName>Gro Andberg</DisplayName>
        <AccountId>344</AccountId>
        <AccountType/>
      </UserInfo>
    </Revisjonsansvarlig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996681A-6D27-4721-AC86-CDCB582C64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d39733-b725-4fff-9b21-813da862d558"/>
    <ds:schemaRef ds:uri="2fed54b2-c7e4-419f-bca8-7198121c5fc7"/>
    <ds:schemaRef ds:uri="9fae98c0-c761-4e69-98cd-6511a6dcb4dd"/>
    <ds:schemaRef ds:uri="c894a6f0-c648-4570-8a93-85df95f25e6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5A9B257-4AE4-4E6D-AFB9-4F0101829321}">
  <ds:schemaRefs>
    <ds:schemaRef ds:uri="http://schemas.microsoft.com/office/2006/metadata/customXsn"/>
  </ds:schemaRefs>
</ds:datastoreItem>
</file>

<file path=customXml/itemProps3.xml><?xml version="1.0" encoding="utf-8"?>
<ds:datastoreItem xmlns:ds="http://schemas.openxmlformats.org/officeDocument/2006/customXml" ds:itemID="{96BAC686-EECD-483C-AAA4-E4AC2A5FDB32}">
  <ds:schemaRefs>
    <ds:schemaRef ds:uri="http://schemas.microsoft.com/office/2006/documentManagement/types"/>
    <ds:schemaRef ds:uri="http://purl.org/dc/elements/1.1/"/>
    <ds:schemaRef ds:uri="http://purl.org/dc/terms/"/>
    <ds:schemaRef ds:uri="http://purl.org/dc/dcmitype/"/>
    <ds:schemaRef ds:uri="http://www.w3.org/XML/1998/namespace"/>
    <ds:schemaRef ds:uri="http://schemas.microsoft.com/office/2006/metadata/properties"/>
    <ds:schemaRef ds:uri="http://schemas.microsoft.com/sharepoint/v3"/>
    <ds:schemaRef ds:uri="6dd39733-b725-4fff-9b21-813da862d558"/>
    <ds:schemaRef ds:uri="2fed54b2-c7e4-419f-bca8-7198121c5fc7"/>
    <ds:schemaRef ds:uri="9fae98c0-c761-4e69-98cd-6511a6dcb4dd"/>
    <ds:schemaRef ds:uri="c894a6f0-c648-4570-8a93-85df95f25e68"/>
    <ds:schemaRef ds:uri="http://schemas.openxmlformats.org/package/2006/metadata/core-properties"/>
    <ds:schemaRef ds:uri="http://schemas.microsoft.com/office/infopath/2007/PartnerControls"/>
  </ds:schemaRefs>
</ds:datastoreItem>
</file>

<file path=customXml/itemProps4.xml><?xml version="1.0" encoding="utf-8"?>
<ds:datastoreItem xmlns:ds="http://schemas.openxmlformats.org/officeDocument/2006/customXml" ds:itemID="{B7A4BDF7-0B7E-4C8A-8198-DF823F6CC9B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332</TotalTime>
  <Words>143</Words>
  <Application>Microsoft Office PowerPoint</Application>
  <PresentationFormat>Skjermfremvisning (4:3)</PresentationFormat>
  <Paragraphs>62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2" baseType="lpstr">
      <vt:lpstr>Office-tema</vt:lpstr>
      <vt:lpstr>Lysbilde 1</vt:lpstr>
    </vt:vector>
  </TitlesOfParts>
  <Company>Hedmark IKT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Organisasjonskart juni 2015</dc:title>
  <dc:creator>KK12052</dc:creator>
  <cp:lastModifiedBy>kk12230</cp:lastModifiedBy>
  <cp:revision>58</cp:revision>
  <dcterms:created xsi:type="dcterms:W3CDTF">2014-10-21T09:21:42Z</dcterms:created>
  <dcterms:modified xsi:type="dcterms:W3CDTF">2015-09-17T13:03:38Z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0x0101005E9287CDB450FE4AA607C63C017D76DD0090C8473789FBDD4D92BF385C35357F78</vt:lpwstr>
  </property>
  <property fmtid="{D5CDD505-2E9C-101B-9397-08002B2CF9AE}" pid="3" name="WorkflowChangePath">
    <vt:lpwstr>3e82ca56-b413-4855-90ab-fef56c77add5,5;3e82ca56-b413-4855-90ab-fef56c77add5,5;3e82ca56-b413-4855-90ab-fef56c77add5,5;3e82ca56-b413-4855-90ab-fef56c77add5,8;3e82ca56-b413-4855-90ab-fef56c77add5,8;3e82ca56-b413-4855-90ab-fef56c77add5,8;</vt:lpwstr>
  </property>
</Properties>
</file>